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2BD6A-E99F-41AA-B4C6-3A735FFBB14B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AAD0-93E4-43BA-95A7-8E0456704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439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2BD6A-E99F-41AA-B4C6-3A735FFBB14B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AAD0-93E4-43BA-95A7-8E0456704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681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2BD6A-E99F-41AA-B4C6-3A735FFBB14B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AAD0-93E4-43BA-95A7-8E0456704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418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2BD6A-E99F-41AA-B4C6-3A735FFBB14B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AAD0-93E4-43BA-95A7-8E0456704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841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2BD6A-E99F-41AA-B4C6-3A735FFBB14B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AAD0-93E4-43BA-95A7-8E0456704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596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2BD6A-E99F-41AA-B4C6-3A735FFBB14B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AAD0-93E4-43BA-95A7-8E0456704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760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2BD6A-E99F-41AA-B4C6-3A735FFBB14B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AAD0-93E4-43BA-95A7-8E0456704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277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2BD6A-E99F-41AA-B4C6-3A735FFBB14B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AAD0-93E4-43BA-95A7-8E0456704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405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2BD6A-E99F-41AA-B4C6-3A735FFBB14B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AAD0-93E4-43BA-95A7-8E0456704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153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2BD6A-E99F-41AA-B4C6-3A735FFBB14B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AAD0-93E4-43BA-95A7-8E0456704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080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2BD6A-E99F-41AA-B4C6-3A735FFBB14B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AAD0-93E4-43BA-95A7-8E0456704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489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2BD6A-E99F-41AA-B4C6-3A735FFBB14B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AAAD0-93E4-43BA-95A7-8E0456704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131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0050013"/>
              </p:ext>
            </p:extLst>
          </p:nvPr>
        </p:nvGraphicFramePr>
        <p:xfrm>
          <a:off x="612740" y="603325"/>
          <a:ext cx="10878535" cy="5672918"/>
        </p:xfrm>
        <a:graphic>
          <a:graphicData uri="http://schemas.openxmlformats.org/drawingml/2006/table">
            <a:tbl>
              <a:tblPr/>
              <a:tblGrid>
                <a:gridCol w="2175707">
                  <a:extLst>
                    <a:ext uri="{9D8B030D-6E8A-4147-A177-3AD203B41FA5}">
                      <a16:colId xmlns:a16="http://schemas.microsoft.com/office/drawing/2014/main" val="2900331644"/>
                    </a:ext>
                  </a:extLst>
                </a:gridCol>
                <a:gridCol w="2175707">
                  <a:extLst>
                    <a:ext uri="{9D8B030D-6E8A-4147-A177-3AD203B41FA5}">
                      <a16:colId xmlns:a16="http://schemas.microsoft.com/office/drawing/2014/main" val="1726719330"/>
                    </a:ext>
                  </a:extLst>
                </a:gridCol>
                <a:gridCol w="2175707">
                  <a:extLst>
                    <a:ext uri="{9D8B030D-6E8A-4147-A177-3AD203B41FA5}">
                      <a16:colId xmlns:a16="http://schemas.microsoft.com/office/drawing/2014/main" val="1257400208"/>
                    </a:ext>
                  </a:extLst>
                </a:gridCol>
                <a:gridCol w="2175707">
                  <a:extLst>
                    <a:ext uri="{9D8B030D-6E8A-4147-A177-3AD203B41FA5}">
                      <a16:colId xmlns:a16="http://schemas.microsoft.com/office/drawing/2014/main" val="3207127987"/>
                    </a:ext>
                  </a:extLst>
                </a:gridCol>
                <a:gridCol w="2175707">
                  <a:extLst>
                    <a:ext uri="{9D8B030D-6E8A-4147-A177-3AD203B41FA5}">
                      <a16:colId xmlns:a16="http://schemas.microsoft.com/office/drawing/2014/main" val="3583971686"/>
                    </a:ext>
                  </a:extLst>
                </a:gridCol>
              </a:tblGrid>
              <a:tr h="16393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2593376"/>
                  </a:ext>
                </a:extLst>
              </a:tr>
              <a:tr h="28687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11.05.2023 - 11.05.2023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2041034"/>
                  </a:ext>
                </a:extLst>
              </a:tr>
              <a:tr h="16393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6878266"/>
                  </a:ext>
                </a:extLst>
              </a:tr>
              <a:tr h="65572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2 520,00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162575"/>
                  </a:ext>
                </a:extLst>
              </a:tr>
              <a:tr h="16393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2 932,79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7467389"/>
                  </a:ext>
                </a:extLst>
              </a:tr>
              <a:tr h="28687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33 933,24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793003"/>
                  </a:ext>
                </a:extLst>
              </a:tr>
              <a:tr h="16393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39 386,03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365288"/>
                  </a:ext>
                </a:extLst>
              </a:tr>
              <a:tr h="163931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0349292"/>
                  </a:ext>
                </a:extLst>
              </a:tr>
              <a:tr h="163931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9203314"/>
                  </a:ext>
                </a:extLst>
              </a:tr>
              <a:tr h="163931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8576064"/>
                  </a:ext>
                </a:extLst>
              </a:tr>
              <a:tr h="163931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0738100"/>
                  </a:ext>
                </a:extLst>
              </a:tr>
              <a:tr h="16393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545052"/>
                  </a:ext>
                </a:extLst>
              </a:tr>
              <a:tr h="28687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11.05.2023 - 11.05.2023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6080026"/>
                  </a:ext>
                </a:extLst>
              </a:tr>
              <a:tr h="16393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7218468"/>
                  </a:ext>
                </a:extLst>
              </a:tr>
              <a:tr h="16393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2 932,79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80953"/>
                  </a:ext>
                </a:extLst>
              </a:tr>
              <a:tr h="28687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33 933,24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2566896"/>
                  </a:ext>
                </a:extLst>
              </a:tr>
              <a:tr h="16393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36 866,03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4068794"/>
                  </a:ext>
                </a:extLst>
              </a:tr>
              <a:tr h="163931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2368210"/>
                  </a:ext>
                </a:extLst>
              </a:tr>
              <a:tr h="163931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5982339"/>
                  </a:ext>
                </a:extLst>
              </a:tr>
              <a:tr h="163931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11.05.2023 - 11.05.2023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1162701"/>
                  </a:ext>
                </a:extLst>
              </a:tr>
              <a:tr h="16393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0524519"/>
                  </a:ext>
                </a:extLst>
              </a:tr>
              <a:tr h="65572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2 520,00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975468"/>
                  </a:ext>
                </a:extLst>
              </a:tr>
              <a:tr h="16393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2 520,00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1413642"/>
                  </a:ext>
                </a:extLst>
              </a:tr>
              <a:tr h="163931">
                <a:tc gridSpan="5"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3868314"/>
                  </a:ext>
                </a:extLst>
              </a:tr>
              <a:tr h="163931">
                <a:tc gridSpan="5"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340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84007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149</Words>
  <Application>Microsoft Office PowerPoint</Application>
  <PresentationFormat>Widescreen</PresentationFormat>
  <Paragraphs>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2023-05-11T05:21:56Z</dcterms:created>
  <dcterms:modified xsi:type="dcterms:W3CDTF">2023-05-11T05:23:23Z</dcterms:modified>
</cp:coreProperties>
</file>