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1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0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8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8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8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2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7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1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7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518D-BCCF-47FE-AA52-5C9D17A9499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F8050-6727-49BE-8C0F-972CECBB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0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94283"/>
              </p:ext>
            </p:extLst>
          </p:nvPr>
        </p:nvGraphicFramePr>
        <p:xfrm>
          <a:off x="471338" y="292247"/>
          <a:ext cx="11246180" cy="6344220"/>
        </p:xfrm>
        <a:graphic>
          <a:graphicData uri="http://schemas.openxmlformats.org/drawingml/2006/table">
            <a:tbl>
              <a:tblPr/>
              <a:tblGrid>
                <a:gridCol w="2249236">
                  <a:extLst>
                    <a:ext uri="{9D8B030D-6E8A-4147-A177-3AD203B41FA5}">
                      <a16:colId xmlns:a16="http://schemas.microsoft.com/office/drawing/2014/main" val="1704881200"/>
                    </a:ext>
                  </a:extLst>
                </a:gridCol>
                <a:gridCol w="2249236">
                  <a:extLst>
                    <a:ext uri="{9D8B030D-6E8A-4147-A177-3AD203B41FA5}">
                      <a16:colId xmlns:a16="http://schemas.microsoft.com/office/drawing/2014/main" val="2575579413"/>
                    </a:ext>
                  </a:extLst>
                </a:gridCol>
                <a:gridCol w="2249236">
                  <a:extLst>
                    <a:ext uri="{9D8B030D-6E8A-4147-A177-3AD203B41FA5}">
                      <a16:colId xmlns:a16="http://schemas.microsoft.com/office/drawing/2014/main" val="2645921496"/>
                    </a:ext>
                  </a:extLst>
                </a:gridCol>
                <a:gridCol w="2249236">
                  <a:extLst>
                    <a:ext uri="{9D8B030D-6E8A-4147-A177-3AD203B41FA5}">
                      <a16:colId xmlns:a16="http://schemas.microsoft.com/office/drawing/2014/main" val="2375563139"/>
                    </a:ext>
                  </a:extLst>
                </a:gridCol>
                <a:gridCol w="2249236">
                  <a:extLst>
                    <a:ext uri="{9D8B030D-6E8A-4147-A177-3AD203B41FA5}">
                      <a16:colId xmlns:a16="http://schemas.microsoft.com/office/drawing/2014/main" val="3114722290"/>
                    </a:ext>
                  </a:extLst>
                </a:gridCol>
              </a:tblGrid>
              <a:tr h="1464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06581"/>
                  </a:ext>
                </a:extLst>
              </a:tr>
              <a:tr h="20342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10.05.2023 - 10.05.2023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720285"/>
                  </a:ext>
                </a:extLst>
              </a:tr>
              <a:tr h="14643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348095"/>
                  </a:ext>
                </a:extLst>
              </a:tr>
              <a:tr h="55537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45 804,73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846067"/>
                  </a:ext>
                </a:extLst>
              </a:tr>
              <a:tr h="14643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804,72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359233"/>
                  </a:ext>
                </a:extLst>
              </a:tr>
              <a:tr h="20342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49 770,00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53603"/>
                  </a:ext>
                </a:extLst>
              </a:tr>
              <a:tr h="14643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27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96 379,45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415115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00202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49492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00141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404103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9911"/>
                  </a:ext>
                </a:extLst>
              </a:tr>
              <a:tr h="20342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10.05.2023 - 10.05.2023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84167"/>
                  </a:ext>
                </a:extLst>
              </a:tr>
              <a:tr h="14643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71375"/>
                  </a:ext>
                </a:extLst>
              </a:tr>
              <a:tr h="55537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45 045,00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71836"/>
                  </a:ext>
                </a:extLst>
              </a:tr>
              <a:tr h="14643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4,74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08378"/>
                  </a:ext>
                </a:extLst>
              </a:tr>
              <a:tr h="20342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1 290,00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95899"/>
                  </a:ext>
                </a:extLst>
              </a:tr>
              <a:tr h="14643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46 339,74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6540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172416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752255"/>
                  </a:ext>
                </a:extLst>
              </a:tr>
              <a:tr h="146439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10.05.2023 - 10.05.2023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91202"/>
                  </a:ext>
                </a:extLst>
              </a:tr>
              <a:tr h="14643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639591"/>
                  </a:ext>
                </a:extLst>
              </a:tr>
              <a:tr h="20342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48 480,00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05529"/>
                  </a:ext>
                </a:extLst>
              </a:tr>
              <a:tr h="14643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48 480,00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041951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91719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760992"/>
                  </a:ext>
                </a:extLst>
              </a:tr>
              <a:tr h="146439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10.05.2023 - 10.05.2023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206259"/>
                  </a:ext>
                </a:extLst>
              </a:tr>
              <a:tr h="14643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51154"/>
                  </a:ext>
                </a:extLst>
              </a:tr>
              <a:tr h="55537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759,73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21334"/>
                  </a:ext>
                </a:extLst>
              </a:tr>
              <a:tr h="14643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799,98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19620"/>
                  </a:ext>
                </a:extLst>
              </a:tr>
              <a:tr h="14643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1 559,71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92615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524613"/>
                  </a:ext>
                </a:extLst>
              </a:tr>
              <a:tr h="146439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13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2023-05-10T05:21:26Z</dcterms:created>
  <dcterms:modified xsi:type="dcterms:W3CDTF">2023-05-10T05:23:04Z</dcterms:modified>
</cp:coreProperties>
</file>