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8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2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0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4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3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9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87212-650C-4315-91F4-A2850BF7D43A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55277-CC3D-40EB-9A2E-73475A64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3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277879"/>
              </p:ext>
            </p:extLst>
          </p:nvPr>
        </p:nvGraphicFramePr>
        <p:xfrm>
          <a:off x="367647" y="490196"/>
          <a:ext cx="11378150" cy="5971998"/>
        </p:xfrm>
        <a:graphic>
          <a:graphicData uri="http://schemas.openxmlformats.org/drawingml/2006/table">
            <a:tbl>
              <a:tblPr/>
              <a:tblGrid>
                <a:gridCol w="2275630">
                  <a:extLst>
                    <a:ext uri="{9D8B030D-6E8A-4147-A177-3AD203B41FA5}">
                      <a16:colId xmlns:a16="http://schemas.microsoft.com/office/drawing/2014/main" val="3486549649"/>
                    </a:ext>
                  </a:extLst>
                </a:gridCol>
                <a:gridCol w="2275630">
                  <a:extLst>
                    <a:ext uri="{9D8B030D-6E8A-4147-A177-3AD203B41FA5}">
                      <a16:colId xmlns:a16="http://schemas.microsoft.com/office/drawing/2014/main" val="289187210"/>
                    </a:ext>
                  </a:extLst>
                </a:gridCol>
                <a:gridCol w="2275630">
                  <a:extLst>
                    <a:ext uri="{9D8B030D-6E8A-4147-A177-3AD203B41FA5}">
                      <a16:colId xmlns:a16="http://schemas.microsoft.com/office/drawing/2014/main" val="1850502236"/>
                    </a:ext>
                  </a:extLst>
                </a:gridCol>
                <a:gridCol w="2275630">
                  <a:extLst>
                    <a:ext uri="{9D8B030D-6E8A-4147-A177-3AD203B41FA5}">
                      <a16:colId xmlns:a16="http://schemas.microsoft.com/office/drawing/2014/main" val="3102566720"/>
                    </a:ext>
                  </a:extLst>
                </a:gridCol>
                <a:gridCol w="2275630">
                  <a:extLst>
                    <a:ext uri="{9D8B030D-6E8A-4147-A177-3AD203B41FA5}">
                      <a16:colId xmlns:a16="http://schemas.microsoft.com/office/drawing/2014/main" val="3986558762"/>
                    </a:ext>
                  </a:extLst>
                </a:gridCol>
              </a:tblGrid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245603"/>
                  </a:ext>
                </a:extLst>
              </a:tr>
              <a:tr h="2723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09.05.2023 - 09.05.2023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663074"/>
                  </a:ext>
                </a:extLst>
              </a:tr>
              <a:tr h="1550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15611"/>
                  </a:ext>
                </a:extLst>
              </a:tr>
              <a:tr h="858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934,25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3403"/>
                  </a:ext>
                </a:extLst>
              </a:tr>
              <a:tr h="1550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2 550,00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6257"/>
                  </a:ext>
                </a:extLst>
              </a:tr>
              <a:tr h="2723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189,00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21265"/>
                  </a:ext>
                </a:extLst>
              </a:tr>
              <a:tr h="1550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3 673,25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87808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074974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16788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57823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17571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933086"/>
                  </a:ext>
                </a:extLst>
              </a:tr>
              <a:tr h="2723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09.05.2023 - 09.05.2023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202493"/>
                  </a:ext>
                </a:extLst>
              </a:tr>
              <a:tr h="1550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073381"/>
                  </a:ext>
                </a:extLst>
              </a:tr>
              <a:tr h="1550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2 550,00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48153"/>
                  </a:ext>
                </a:extLst>
              </a:tr>
              <a:tr h="2723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189,00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67855"/>
                  </a:ext>
                </a:extLst>
              </a:tr>
              <a:tr h="1550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2 739,00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72555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770817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125621"/>
                  </a:ext>
                </a:extLst>
              </a:tr>
              <a:tr h="1550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09.05.2023 - 09.05.2023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460155"/>
                  </a:ext>
                </a:extLst>
              </a:tr>
              <a:tr h="1550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164447"/>
                  </a:ext>
                </a:extLst>
              </a:tr>
              <a:tr h="858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934,25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470310"/>
                  </a:ext>
                </a:extLst>
              </a:tr>
              <a:tr h="1550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934,25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33914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332455"/>
                  </a:ext>
                </a:extLst>
              </a:tr>
              <a:tr h="1550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35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47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2023-05-09T05:23:55Z</dcterms:created>
  <dcterms:modified xsi:type="dcterms:W3CDTF">2023-05-09T05:25:11Z</dcterms:modified>
</cp:coreProperties>
</file>