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DA4F7-79EE-4561-83D6-D15B4AF15AD2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52AD0-22E0-4218-89E6-0B8FF637F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568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DA4F7-79EE-4561-83D6-D15B4AF15AD2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52AD0-22E0-4218-89E6-0B8FF637F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113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DA4F7-79EE-4561-83D6-D15B4AF15AD2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52AD0-22E0-4218-89E6-0B8FF637F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199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DA4F7-79EE-4561-83D6-D15B4AF15AD2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52AD0-22E0-4218-89E6-0B8FF637F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28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DA4F7-79EE-4561-83D6-D15B4AF15AD2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52AD0-22E0-4218-89E6-0B8FF637F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099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DA4F7-79EE-4561-83D6-D15B4AF15AD2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52AD0-22E0-4218-89E6-0B8FF637F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1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DA4F7-79EE-4561-83D6-D15B4AF15AD2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52AD0-22E0-4218-89E6-0B8FF637F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364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DA4F7-79EE-4561-83D6-D15B4AF15AD2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52AD0-22E0-4218-89E6-0B8FF637F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75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DA4F7-79EE-4561-83D6-D15B4AF15AD2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52AD0-22E0-4218-89E6-0B8FF637F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670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DA4F7-79EE-4561-83D6-D15B4AF15AD2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52AD0-22E0-4218-89E6-0B8FF637F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296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DA4F7-79EE-4561-83D6-D15B4AF15AD2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52AD0-22E0-4218-89E6-0B8FF637F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445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DA4F7-79EE-4561-83D6-D15B4AF15AD2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52AD0-22E0-4218-89E6-0B8FF637F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895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0595797"/>
              </p:ext>
            </p:extLst>
          </p:nvPr>
        </p:nvGraphicFramePr>
        <p:xfrm>
          <a:off x="810708" y="414768"/>
          <a:ext cx="10859675" cy="5839659"/>
        </p:xfrm>
        <a:graphic>
          <a:graphicData uri="http://schemas.openxmlformats.org/drawingml/2006/table">
            <a:tbl>
              <a:tblPr/>
              <a:tblGrid>
                <a:gridCol w="2171935">
                  <a:extLst>
                    <a:ext uri="{9D8B030D-6E8A-4147-A177-3AD203B41FA5}">
                      <a16:colId xmlns:a16="http://schemas.microsoft.com/office/drawing/2014/main" val="2690282283"/>
                    </a:ext>
                  </a:extLst>
                </a:gridCol>
                <a:gridCol w="2171935">
                  <a:extLst>
                    <a:ext uri="{9D8B030D-6E8A-4147-A177-3AD203B41FA5}">
                      <a16:colId xmlns:a16="http://schemas.microsoft.com/office/drawing/2014/main" val="2449298434"/>
                    </a:ext>
                  </a:extLst>
                </a:gridCol>
                <a:gridCol w="2171935">
                  <a:extLst>
                    <a:ext uri="{9D8B030D-6E8A-4147-A177-3AD203B41FA5}">
                      <a16:colId xmlns:a16="http://schemas.microsoft.com/office/drawing/2014/main" val="2617141959"/>
                    </a:ext>
                  </a:extLst>
                </a:gridCol>
                <a:gridCol w="2171935">
                  <a:extLst>
                    <a:ext uri="{9D8B030D-6E8A-4147-A177-3AD203B41FA5}">
                      <a16:colId xmlns:a16="http://schemas.microsoft.com/office/drawing/2014/main" val="2414848546"/>
                    </a:ext>
                  </a:extLst>
                </a:gridCol>
                <a:gridCol w="2171935">
                  <a:extLst>
                    <a:ext uri="{9D8B030D-6E8A-4147-A177-3AD203B41FA5}">
                      <a16:colId xmlns:a16="http://schemas.microsoft.com/office/drawing/2014/main" val="3489849083"/>
                    </a:ext>
                  </a:extLst>
                </a:gridCol>
              </a:tblGrid>
              <a:tr h="182299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A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9895365"/>
                  </a:ext>
                </a:extLst>
              </a:tr>
              <a:tr h="320546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A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05.05.2023 - 05.05.2023</a:t>
                      </a: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A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0757476"/>
                  </a:ext>
                </a:extLst>
              </a:tr>
              <a:tr h="182299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3455258"/>
                  </a:ext>
                </a:extLst>
              </a:tr>
              <a:tr h="18229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11</a:t>
                      </a: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6 935,66 лв.</a:t>
                      </a: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0812775"/>
                  </a:ext>
                </a:extLst>
              </a:tr>
              <a:tr h="32054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10</a:t>
                      </a: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980,00 лв.</a:t>
                      </a: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4346642"/>
                  </a:ext>
                </a:extLst>
              </a:tr>
              <a:tr h="182299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21</a:t>
                      </a: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7 915,66 лв.</a:t>
                      </a: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3051166"/>
                  </a:ext>
                </a:extLst>
              </a:tr>
              <a:tr h="182299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A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3506300"/>
                  </a:ext>
                </a:extLst>
              </a:tr>
              <a:tr h="182299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A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1868216"/>
                  </a:ext>
                </a:extLst>
              </a:tr>
              <a:tr h="182299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A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6920377"/>
                  </a:ext>
                </a:extLst>
              </a:tr>
              <a:tr h="182299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A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973243"/>
                  </a:ext>
                </a:extLst>
              </a:tr>
              <a:tr h="182299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A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0455349"/>
                  </a:ext>
                </a:extLst>
              </a:tr>
              <a:tr h="320546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>
                          <a:effectLst/>
                        </a:rPr>
                        <a:t>-ЦУ </a:t>
                      </a:r>
                      <a:r>
                        <a:rPr lang="ru-RU" sz="900">
                          <a:effectLst/>
                        </a:rPr>
                        <a:t>( </a:t>
                      </a:r>
                      <a:r>
                        <a:rPr lang="ru-RU" sz="900" smtClean="0">
                          <a:effectLst/>
                        </a:rPr>
                        <a:t>074 </a:t>
                      </a:r>
                      <a:r>
                        <a:rPr lang="ru-RU" sz="900">
                          <a:effectLst/>
                        </a:rPr>
                        <a:t>)</a:t>
                      </a: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A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05.05.2023 - 05.05.2023</a:t>
                      </a: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A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2701609"/>
                  </a:ext>
                </a:extLst>
              </a:tr>
              <a:tr h="182299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7576669"/>
                  </a:ext>
                </a:extLst>
              </a:tr>
              <a:tr h="18229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4</a:t>
                      </a: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101,04 лв.</a:t>
                      </a: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8327994"/>
                  </a:ext>
                </a:extLst>
              </a:tr>
              <a:tr h="32054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10</a:t>
                      </a: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980,00 лв.</a:t>
                      </a: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542539"/>
                  </a:ext>
                </a:extLst>
              </a:tr>
              <a:tr h="182299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14</a:t>
                      </a: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1 081,04 лв.</a:t>
                      </a: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6449458"/>
                  </a:ext>
                </a:extLst>
              </a:tr>
              <a:tr h="182299">
                <a:tc gridSpan="5"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A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446480"/>
                  </a:ext>
                </a:extLst>
              </a:tr>
              <a:tr h="182299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A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3174958"/>
                  </a:ext>
                </a:extLst>
              </a:tr>
              <a:tr h="182299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</a:rPr>
                        <a:t>074 </a:t>
                      </a:r>
                      <a:r>
                        <a:rPr lang="bg-BG" sz="900" dirty="0">
                          <a:effectLst/>
                        </a:rPr>
                        <a:t>)</a:t>
                      </a: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A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05.05.2023 - 05.05.2023</a:t>
                      </a: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A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2784717"/>
                  </a:ext>
                </a:extLst>
              </a:tr>
              <a:tr h="182299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9928960"/>
                  </a:ext>
                </a:extLst>
              </a:tr>
              <a:tr h="18229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430,98 лв.</a:t>
                      </a: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8992436"/>
                  </a:ext>
                </a:extLst>
              </a:tr>
              <a:tr h="182299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430,98 лв.</a:t>
                      </a: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2584228"/>
                  </a:ext>
                </a:extLst>
              </a:tr>
              <a:tr h="182299">
                <a:tc gridSpan="5"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A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2779301"/>
                  </a:ext>
                </a:extLst>
              </a:tr>
              <a:tr h="182299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/>
                        <a:t> </a:t>
                      </a: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A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2108262"/>
                  </a:ext>
                </a:extLst>
              </a:tr>
              <a:tr h="182299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</a:rPr>
                        <a:t>074 </a:t>
                      </a:r>
                      <a:r>
                        <a:rPr lang="bg-BG" sz="900" dirty="0">
                          <a:effectLst/>
                        </a:rPr>
                        <a:t>)</a:t>
                      </a: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A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05.05.2023 - 05.05.2023</a:t>
                      </a: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A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594398"/>
                  </a:ext>
                </a:extLst>
              </a:tr>
              <a:tr h="182299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5083762"/>
                  </a:ext>
                </a:extLst>
              </a:tr>
              <a:tr h="18229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6</a:t>
                      </a: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6 403,64 лв.</a:t>
                      </a: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0745364"/>
                  </a:ext>
                </a:extLst>
              </a:tr>
              <a:tr h="182299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6</a:t>
                      </a: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6 403,64 лв.</a:t>
                      </a: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4088647"/>
                  </a:ext>
                </a:extLst>
              </a:tr>
              <a:tr h="182299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 </a:t>
                      </a:r>
                    </a:p>
                  </a:txBody>
                  <a:tcPr marL="33995" marR="33995" marT="16997" marB="169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A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44639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80583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140</Words>
  <Application>Microsoft Office PowerPoint</Application>
  <PresentationFormat>Widescreen</PresentationFormat>
  <Paragraphs>69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2023-05-05T05:27:26Z</dcterms:created>
  <dcterms:modified xsi:type="dcterms:W3CDTF">2023-05-05T05:28:34Z</dcterms:modified>
</cp:coreProperties>
</file>