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6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1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9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9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6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7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9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4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A4F7-79EE-4561-83D6-D15B4AF15AD2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52AD0-22E0-4218-89E6-0B8FF637F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9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595797"/>
              </p:ext>
            </p:extLst>
          </p:nvPr>
        </p:nvGraphicFramePr>
        <p:xfrm>
          <a:off x="810708" y="414768"/>
          <a:ext cx="10859675" cy="5839659"/>
        </p:xfrm>
        <a:graphic>
          <a:graphicData uri="http://schemas.openxmlformats.org/drawingml/2006/table">
            <a:tbl>
              <a:tblPr/>
              <a:tblGrid>
                <a:gridCol w="2171935">
                  <a:extLst>
                    <a:ext uri="{9D8B030D-6E8A-4147-A177-3AD203B41FA5}">
                      <a16:colId xmlns:a16="http://schemas.microsoft.com/office/drawing/2014/main" val="2690282283"/>
                    </a:ext>
                  </a:extLst>
                </a:gridCol>
                <a:gridCol w="2171935">
                  <a:extLst>
                    <a:ext uri="{9D8B030D-6E8A-4147-A177-3AD203B41FA5}">
                      <a16:colId xmlns:a16="http://schemas.microsoft.com/office/drawing/2014/main" val="2449298434"/>
                    </a:ext>
                  </a:extLst>
                </a:gridCol>
                <a:gridCol w="2171935">
                  <a:extLst>
                    <a:ext uri="{9D8B030D-6E8A-4147-A177-3AD203B41FA5}">
                      <a16:colId xmlns:a16="http://schemas.microsoft.com/office/drawing/2014/main" val="2617141959"/>
                    </a:ext>
                  </a:extLst>
                </a:gridCol>
                <a:gridCol w="2171935">
                  <a:extLst>
                    <a:ext uri="{9D8B030D-6E8A-4147-A177-3AD203B41FA5}">
                      <a16:colId xmlns:a16="http://schemas.microsoft.com/office/drawing/2014/main" val="2414848546"/>
                    </a:ext>
                  </a:extLst>
                </a:gridCol>
                <a:gridCol w="2171935">
                  <a:extLst>
                    <a:ext uri="{9D8B030D-6E8A-4147-A177-3AD203B41FA5}">
                      <a16:colId xmlns:a16="http://schemas.microsoft.com/office/drawing/2014/main" val="3489849083"/>
                    </a:ext>
                  </a:extLst>
                </a:gridCol>
              </a:tblGrid>
              <a:tr h="1822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895365"/>
                  </a:ext>
                </a:extLst>
              </a:tr>
              <a:tr h="32054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05.05.2023 - 05.05.2023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757476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455258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6 935,66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812775"/>
                  </a:ext>
                </a:extLst>
              </a:tr>
              <a:tr h="3205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980,00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346642"/>
                  </a:ext>
                </a:extLst>
              </a:tr>
              <a:tr h="18229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7 915,66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051166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506300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868216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920377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973243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455349"/>
                  </a:ext>
                </a:extLst>
              </a:tr>
              <a:tr h="32054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05.05.2023 - 05.05.2023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701609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576669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101,04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327994"/>
                  </a:ext>
                </a:extLst>
              </a:tr>
              <a:tr h="3205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980,00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542539"/>
                  </a:ext>
                </a:extLst>
              </a:tr>
              <a:tr h="18229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1 081,04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449458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446480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174958"/>
                  </a:ext>
                </a:extLst>
              </a:tr>
              <a:tr h="18229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05.05.2023 - 05.05.2023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784717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928960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430,98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92436"/>
                  </a:ext>
                </a:extLst>
              </a:tr>
              <a:tr h="18229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430,98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584228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779301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108262"/>
                  </a:ext>
                </a:extLst>
              </a:tr>
              <a:tr h="18229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05.05.2023 - 05.05.2023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94398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83762"/>
                  </a:ext>
                </a:extLst>
              </a:tr>
              <a:tr h="1822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6 403,64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745364"/>
                  </a:ext>
                </a:extLst>
              </a:tr>
              <a:tr h="18229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6 403,64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088647"/>
                  </a:ext>
                </a:extLst>
              </a:tr>
              <a:tr h="1822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463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058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140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2023-05-05T05:27:26Z</dcterms:created>
  <dcterms:modified xsi:type="dcterms:W3CDTF">2023-05-05T05:28:34Z</dcterms:modified>
</cp:coreProperties>
</file>