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8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6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4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0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9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5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1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1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4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CC1B-1549-4EF8-9980-180741A9C50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2F5AC-1A8A-4240-832F-17D19A6D4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8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643448"/>
              </p:ext>
            </p:extLst>
          </p:nvPr>
        </p:nvGraphicFramePr>
        <p:xfrm>
          <a:off x="655610" y="595222"/>
          <a:ext cx="10808895" cy="5581752"/>
        </p:xfrm>
        <a:graphic>
          <a:graphicData uri="http://schemas.openxmlformats.org/drawingml/2006/table">
            <a:tbl>
              <a:tblPr/>
              <a:tblGrid>
                <a:gridCol w="2161779">
                  <a:extLst>
                    <a:ext uri="{9D8B030D-6E8A-4147-A177-3AD203B41FA5}">
                      <a16:colId xmlns:a16="http://schemas.microsoft.com/office/drawing/2014/main" val="389445227"/>
                    </a:ext>
                  </a:extLst>
                </a:gridCol>
                <a:gridCol w="2161779">
                  <a:extLst>
                    <a:ext uri="{9D8B030D-6E8A-4147-A177-3AD203B41FA5}">
                      <a16:colId xmlns:a16="http://schemas.microsoft.com/office/drawing/2014/main" val="3625389080"/>
                    </a:ext>
                  </a:extLst>
                </a:gridCol>
                <a:gridCol w="2161779">
                  <a:extLst>
                    <a:ext uri="{9D8B030D-6E8A-4147-A177-3AD203B41FA5}">
                      <a16:colId xmlns:a16="http://schemas.microsoft.com/office/drawing/2014/main" val="2271791594"/>
                    </a:ext>
                  </a:extLst>
                </a:gridCol>
                <a:gridCol w="2161779">
                  <a:extLst>
                    <a:ext uri="{9D8B030D-6E8A-4147-A177-3AD203B41FA5}">
                      <a16:colId xmlns:a16="http://schemas.microsoft.com/office/drawing/2014/main" val="1286743621"/>
                    </a:ext>
                  </a:extLst>
                </a:gridCol>
                <a:gridCol w="2161779">
                  <a:extLst>
                    <a:ext uri="{9D8B030D-6E8A-4147-A177-3AD203B41FA5}">
                      <a16:colId xmlns:a16="http://schemas.microsoft.com/office/drawing/2014/main" val="1012179647"/>
                    </a:ext>
                  </a:extLst>
                </a:gridCol>
              </a:tblGrid>
              <a:tr h="2426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891924"/>
                  </a:ext>
                </a:extLst>
              </a:tr>
              <a:tr h="4246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04.05.2023 - 04.05.2023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117170"/>
                  </a:ext>
                </a:extLst>
              </a:tr>
              <a:tr h="2426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535664"/>
                  </a:ext>
                </a:extLst>
              </a:tr>
              <a:tr h="2426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1 396,32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99384"/>
                  </a:ext>
                </a:extLst>
              </a:tr>
              <a:tr h="2426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56449"/>
                  </a:ext>
                </a:extLst>
              </a:tr>
              <a:tr h="4246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004593"/>
                  </a:ext>
                </a:extLst>
              </a:tr>
              <a:tr h="2426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1 591,32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329894"/>
                  </a:ext>
                </a:extLst>
              </a:tr>
              <a:tr h="2426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516792"/>
                  </a:ext>
                </a:extLst>
              </a:tr>
              <a:tr h="2426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028820"/>
                  </a:ext>
                </a:extLst>
              </a:tr>
              <a:tr h="2426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718589"/>
                  </a:ext>
                </a:extLst>
              </a:tr>
              <a:tr h="2426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14518"/>
                  </a:ext>
                </a:extLst>
              </a:tr>
              <a:tr h="2426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613237"/>
                  </a:ext>
                </a:extLst>
              </a:tr>
              <a:tr h="4246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04.05.2023 - 04.05.2023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733834"/>
                  </a:ext>
                </a:extLst>
              </a:tr>
              <a:tr h="2426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807173"/>
                  </a:ext>
                </a:extLst>
              </a:tr>
              <a:tr h="2426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1 396,32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236572"/>
                  </a:ext>
                </a:extLst>
              </a:tr>
              <a:tr h="2426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397044"/>
                  </a:ext>
                </a:extLst>
              </a:tr>
              <a:tr h="4246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71963"/>
                  </a:ext>
                </a:extLst>
              </a:tr>
              <a:tr h="2426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1 591,32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97345"/>
                  </a:ext>
                </a:extLst>
              </a:tr>
              <a:tr h="24268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856936"/>
                  </a:ext>
                </a:extLst>
              </a:tr>
              <a:tr h="2426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451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594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2023-05-04T05:32:00Z</dcterms:created>
  <dcterms:modified xsi:type="dcterms:W3CDTF">2023-05-04T05:32:54Z</dcterms:modified>
</cp:coreProperties>
</file>