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9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4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9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6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4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9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9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B297-6740-4F02-A09E-DB0FA21AE782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4FB83-4380-433F-879B-C2FABCCB5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0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434982"/>
              </p:ext>
            </p:extLst>
          </p:nvPr>
        </p:nvGraphicFramePr>
        <p:xfrm>
          <a:off x="867268" y="443067"/>
          <a:ext cx="10558020" cy="5733898"/>
        </p:xfrm>
        <a:graphic>
          <a:graphicData uri="http://schemas.openxmlformats.org/drawingml/2006/table">
            <a:tbl>
              <a:tblPr/>
              <a:tblGrid>
                <a:gridCol w="2111604">
                  <a:extLst>
                    <a:ext uri="{9D8B030D-6E8A-4147-A177-3AD203B41FA5}">
                      <a16:colId xmlns:a16="http://schemas.microsoft.com/office/drawing/2014/main" val="1908055988"/>
                    </a:ext>
                  </a:extLst>
                </a:gridCol>
                <a:gridCol w="2111604">
                  <a:extLst>
                    <a:ext uri="{9D8B030D-6E8A-4147-A177-3AD203B41FA5}">
                      <a16:colId xmlns:a16="http://schemas.microsoft.com/office/drawing/2014/main" val="2782371610"/>
                    </a:ext>
                  </a:extLst>
                </a:gridCol>
                <a:gridCol w="2111604">
                  <a:extLst>
                    <a:ext uri="{9D8B030D-6E8A-4147-A177-3AD203B41FA5}">
                      <a16:colId xmlns:a16="http://schemas.microsoft.com/office/drawing/2014/main" val="3672551370"/>
                    </a:ext>
                  </a:extLst>
                </a:gridCol>
                <a:gridCol w="2111604">
                  <a:extLst>
                    <a:ext uri="{9D8B030D-6E8A-4147-A177-3AD203B41FA5}">
                      <a16:colId xmlns:a16="http://schemas.microsoft.com/office/drawing/2014/main" val="1632136007"/>
                    </a:ext>
                  </a:extLst>
                </a:gridCol>
                <a:gridCol w="2111604">
                  <a:extLst>
                    <a:ext uri="{9D8B030D-6E8A-4147-A177-3AD203B41FA5}">
                      <a16:colId xmlns:a16="http://schemas.microsoft.com/office/drawing/2014/main" val="1037431253"/>
                    </a:ext>
                  </a:extLst>
                </a:gridCol>
              </a:tblGrid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862184"/>
                  </a:ext>
                </a:extLst>
              </a:tr>
              <a:tr h="47782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03.05.2023 - 03.05.2023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363887"/>
                  </a:ext>
                </a:extLst>
              </a:tr>
              <a:tr h="27304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234920"/>
                  </a:ext>
                </a:extLst>
              </a:tr>
              <a:tr h="27304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8 675,33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0365"/>
                  </a:ext>
                </a:extLst>
              </a:tr>
              <a:tr h="4778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875,00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97715"/>
                  </a:ext>
                </a:extLst>
              </a:tr>
              <a:tr h="27304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9 550,33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30578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876562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52253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885063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6075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579258"/>
                  </a:ext>
                </a:extLst>
              </a:tr>
              <a:tr h="47782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 dirty="0">
                          <a:effectLst/>
                        </a:rPr>
                        <a:t>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03.05.2023 - 03.05.2023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872906"/>
                  </a:ext>
                </a:extLst>
              </a:tr>
              <a:tr h="27304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84389"/>
                  </a:ext>
                </a:extLst>
              </a:tr>
              <a:tr h="27304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8 675,33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74021"/>
                  </a:ext>
                </a:extLst>
              </a:tr>
              <a:tr h="4778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875,00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252038"/>
                  </a:ext>
                </a:extLst>
              </a:tr>
              <a:tr h="27304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9 550,33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786378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186022"/>
                  </a:ext>
                </a:extLst>
              </a:tr>
              <a:tr h="2730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94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090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2023-05-03T05:20:33Z</dcterms:created>
  <dcterms:modified xsi:type="dcterms:W3CDTF">2023-05-03T05:21:20Z</dcterms:modified>
</cp:coreProperties>
</file>