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3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6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3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4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2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0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6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1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3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8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EB51E-3307-47D9-BF36-234E013D3384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CFE23-BE67-467C-8486-493250716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781833"/>
              </p:ext>
            </p:extLst>
          </p:nvPr>
        </p:nvGraphicFramePr>
        <p:xfrm>
          <a:off x="876692" y="556180"/>
          <a:ext cx="10784265" cy="5761797"/>
        </p:xfrm>
        <a:graphic>
          <a:graphicData uri="http://schemas.openxmlformats.org/drawingml/2006/table">
            <a:tbl>
              <a:tblPr/>
              <a:tblGrid>
                <a:gridCol w="2156853">
                  <a:extLst>
                    <a:ext uri="{9D8B030D-6E8A-4147-A177-3AD203B41FA5}">
                      <a16:colId xmlns:a16="http://schemas.microsoft.com/office/drawing/2014/main" val="3709672756"/>
                    </a:ext>
                  </a:extLst>
                </a:gridCol>
                <a:gridCol w="2156853">
                  <a:extLst>
                    <a:ext uri="{9D8B030D-6E8A-4147-A177-3AD203B41FA5}">
                      <a16:colId xmlns:a16="http://schemas.microsoft.com/office/drawing/2014/main" val="2544065370"/>
                    </a:ext>
                  </a:extLst>
                </a:gridCol>
                <a:gridCol w="2156853">
                  <a:extLst>
                    <a:ext uri="{9D8B030D-6E8A-4147-A177-3AD203B41FA5}">
                      <a16:colId xmlns:a16="http://schemas.microsoft.com/office/drawing/2014/main" val="4115196109"/>
                    </a:ext>
                  </a:extLst>
                </a:gridCol>
                <a:gridCol w="2156853">
                  <a:extLst>
                    <a:ext uri="{9D8B030D-6E8A-4147-A177-3AD203B41FA5}">
                      <a16:colId xmlns:a16="http://schemas.microsoft.com/office/drawing/2014/main" val="2422829956"/>
                    </a:ext>
                  </a:extLst>
                </a:gridCol>
                <a:gridCol w="2156853">
                  <a:extLst>
                    <a:ext uri="{9D8B030D-6E8A-4147-A177-3AD203B41FA5}">
                      <a16:colId xmlns:a16="http://schemas.microsoft.com/office/drawing/2014/main" val="266463213"/>
                    </a:ext>
                  </a:extLst>
                </a:gridCol>
              </a:tblGrid>
              <a:tr h="1617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858567"/>
                  </a:ext>
                </a:extLst>
              </a:tr>
              <a:tr h="2830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28.04.2023 - 28.04.2023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519490"/>
                  </a:ext>
                </a:extLst>
              </a:tr>
              <a:tr h="16174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489134"/>
                  </a:ext>
                </a:extLst>
              </a:tr>
              <a:tr h="6469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154 278,59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172827"/>
                  </a:ext>
                </a:extLst>
              </a:tr>
              <a:tr h="16174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12 004,63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886988"/>
                  </a:ext>
                </a:extLst>
              </a:tr>
              <a:tr h="16174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166 283,22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80664"/>
                  </a:ext>
                </a:extLst>
              </a:tr>
              <a:tr h="16174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701516"/>
                  </a:ext>
                </a:extLst>
              </a:tr>
              <a:tr h="16174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479814"/>
                  </a:ext>
                </a:extLst>
              </a:tr>
              <a:tr h="16174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033297"/>
                  </a:ext>
                </a:extLst>
              </a:tr>
              <a:tr h="16174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070717"/>
                  </a:ext>
                </a:extLst>
              </a:tr>
              <a:tr h="16174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091133"/>
                  </a:ext>
                </a:extLst>
              </a:tr>
              <a:tr h="16174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28.04.2023 - 28.04.2023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195903"/>
                  </a:ext>
                </a:extLst>
              </a:tr>
              <a:tr h="16174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706062"/>
                  </a:ext>
                </a:extLst>
              </a:tr>
              <a:tr h="6469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42 698,40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684461"/>
                  </a:ext>
                </a:extLst>
              </a:tr>
              <a:tr h="16174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11 316,55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594980"/>
                  </a:ext>
                </a:extLst>
              </a:tr>
              <a:tr h="16174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54 014,95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05965"/>
                  </a:ext>
                </a:extLst>
              </a:tr>
              <a:tr h="161749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575410"/>
                  </a:ext>
                </a:extLst>
              </a:tr>
              <a:tr h="16174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674450"/>
                  </a:ext>
                </a:extLst>
              </a:tr>
              <a:tr h="16174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28.04.2023 - 28.04.2023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007277"/>
                  </a:ext>
                </a:extLst>
              </a:tr>
              <a:tr h="16174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635087"/>
                  </a:ext>
                </a:extLst>
              </a:tr>
              <a:tr h="6469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111 580,19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677135"/>
                  </a:ext>
                </a:extLst>
              </a:tr>
              <a:tr h="16174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688,08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514445"/>
                  </a:ext>
                </a:extLst>
              </a:tr>
              <a:tr h="16174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112 268,27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913388"/>
                  </a:ext>
                </a:extLst>
              </a:tr>
              <a:tr h="16174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911598"/>
                  </a:ext>
                </a:extLst>
              </a:tr>
              <a:tr h="16174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22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661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2023-04-28T05:24:45Z</dcterms:created>
  <dcterms:modified xsi:type="dcterms:W3CDTF">2023-04-28T05:25:51Z</dcterms:modified>
</cp:coreProperties>
</file>