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1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3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4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7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8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0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4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1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0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77124-2AB8-44FF-9F61-223CFC10C67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AC967-6E6F-4848-9F02-78CF1F520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98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545127"/>
              </p:ext>
            </p:extLst>
          </p:nvPr>
        </p:nvGraphicFramePr>
        <p:xfrm>
          <a:off x="961535" y="499614"/>
          <a:ext cx="10680570" cy="5692040"/>
        </p:xfrm>
        <a:graphic>
          <a:graphicData uri="http://schemas.openxmlformats.org/drawingml/2006/table">
            <a:tbl>
              <a:tblPr/>
              <a:tblGrid>
                <a:gridCol w="2136114">
                  <a:extLst>
                    <a:ext uri="{9D8B030D-6E8A-4147-A177-3AD203B41FA5}">
                      <a16:colId xmlns:a16="http://schemas.microsoft.com/office/drawing/2014/main" val="937800377"/>
                    </a:ext>
                  </a:extLst>
                </a:gridCol>
                <a:gridCol w="2136114">
                  <a:extLst>
                    <a:ext uri="{9D8B030D-6E8A-4147-A177-3AD203B41FA5}">
                      <a16:colId xmlns:a16="http://schemas.microsoft.com/office/drawing/2014/main" val="2051615325"/>
                    </a:ext>
                  </a:extLst>
                </a:gridCol>
                <a:gridCol w="2136114">
                  <a:extLst>
                    <a:ext uri="{9D8B030D-6E8A-4147-A177-3AD203B41FA5}">
                      <a16:colId xmlns:a16="http://schemas.microsoft.com/office/drawing/2014/main" val="1966750650"/>
                    </a:ext>
                  </a:extLst>
                </a:gridCol>
                <a:gridCol w="2136114">
                  <a:extLst>
                    <a:ext uri="{9D8B030D-6E8A-4147-A177-3AD203B41FA5}">
                      <a16:colId xmlns:a16="http://schemas.microsoft.com/office/drawing/2014/main" val="2714118319"/>
                    </a:ext>
                  </a:extLst>
                </a:gridCol>
                <a:gridCol w="2136114">
                  <a:extLst>
                    <a:ext uri="{9D8B030D-6E8A-4147-A177-3AD203B41FA5}">
                      <a16:colId xmlns:a16="http://schemas.microsoft.com/office/drawing/2014/main" val="2616496916"/>
                    </a:ext>
                  </a:extLst>
                </a:gridCol>
              </a:tblGrid>
              <a:tr h="2107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355808"/>
                  </a:ext>
                </a:extLst>
              </a:tr>
              <a:tr h="36918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27.04.2023 - 27.04.2023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916798"/>
                  </a:ext>
                </a:extLst>
              </a:tr>
              <a:tr h="21076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691451"/>
                  </a:ext>
                </a:extLst>
              </a:tr>
              <a:tr h="21076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20 328,20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99418"/>
                  </a:ext>
                </a:extLst>
              </a:tr>
              <a:tr h="36918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88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4 162,15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907524"/>
                  </a:ext>
                </a:extLst>
              </a:tr>
              <a:tr h="21076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24 490,35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173903"/>
                  </a:ext>
                </a:extLst>
              </a:tr>
              <a:tr h="21076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260261"/>
                  </a:ext>
                </a:extLst>
              </a:tr>
              <a:tr h="21076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296655"/>
                  </a:ext>
                </a:extLst>
              </a:tr>
              <a:tr h="21076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201144"/>
                  </a:ext>
                </a:extLst>
              </a:tr>
              <a:tr h="21076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712767"/>
                  </a:ext>
                </a:extLst>
              </a:tr>
              <a:tr h="2107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47443"/>
                  </a:ext>
                </a:extLst>
              </a:tr>
              <a:tr h="36918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( 0740000005 )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27.04.2023 - 27.04.2023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951464"/>
                  </a:ext>
                </a:extLst>
              </a:tr>
              <a:tr h="21076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152901"/>
                  </a:ext>
                </a:extLst>
              </a:tr>
              <a:tr h="21076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18 941,11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193621"/>
                  </a:ext>
                </a:extLst>
              </a:tr>
              <a:tr h="36918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88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4 162,15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977498"/>
                  </a:ext>
                </a:extLst>
              </a:tr>
              <a:tr h="21076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23 103,26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372069"/>
                  </a:ext>
                </a:extLst>
              </a:tr>
              <a:tr h="210766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530271"/>
                  </a:ext>
                </a:extLst>
              </a:tr>
              <a:tr h="21076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889156"/>
                  </a:ext>
                </a:extLst>
              </a:tr>
              <a:tr h="21076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( 0740020001 )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27.04.2023 - 27.04.2023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191243"/>
                  </a:ext>
                </a:extLst>
              </a:tr>
              <a:tr h="21076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480995"/>
                  </a:ext>
                </a:extLst>
              </a:tr>
              <a:tr h="21076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1 387,09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170102"/>
                  </a:ext>
                </a:extLst>
              </a:tr>
              <a:tr h="21076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1 387,09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355382"/>
                  </a:ext>
                </a:extLst>
              </a:tr>
              <a:tr h="210766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361425"/>
                  </a:ext>
                </a:extLst>
              </a:tr>
              <a:tr h="21076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450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655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117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2023-04-27T05:28:28Z</dcterms:created>
  <dcterms:modified xsi:type="dcterms:W3CDTF">2023-04-27T05:29:52Z</dcterms:modified>
</cp:coreProperties>
</file>