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01C7B-5141-4DBB-B73F-5059BEF5D8D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EEAF-77C2-43D6-81BC-ED804E828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9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01C7B-5141-4DBB-B73F-5059BEF5D8D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EEAF-77C2-43D6-81BC-ED804E828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9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01C7B-5141-4DBB-B73F-5059BEF5D8D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EEAF-77C2-43D6-81BC-ED804E828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7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01C7B-5141-4DBB-B73F-5059BEF5D8D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EEAF-77C2-43D6-81BC-ED804E828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5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01C7B-5141-4DBB-B73F-5059BEF5D8D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EEAF-77C2-43D6-81BC-ED804E828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2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01C7B-5141-4DBB-B73F-5059BEF5D8D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EEAF-77C2-43D6-81BC-ED804E828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67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01C7B-5141-4DBB-B73F-5059BEF5D8D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EEAF-77C2-43D6-81BC-ED804E828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2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01C7B-5141-4DBB-B73F-5059BEF5D8D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EEAF-77C2-43D6-81BC-ED804E828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23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01C7B-5141-4DBB-B73F-5059BEF5D8D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EEAF-77C2-43D6-81BC-ED804E828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01C7B-5141-4DBB-B73F-5059BEF5D8D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EEAF-77C2-43D6-81BC-ED804E828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6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01C7B-5141-4DBB-B73F-5059BEF5D8D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EEAF-77C2-43D6-81BC-ED804E828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33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01C7B-5141-4DBB-B73F-5059BEF5D8D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CEEAF-77C2-43D6-81BC-ED804E828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7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783536"/>
              </p:ext>
            </p:extLst>
          </p:nvPr>
        </p:nvGraphicFramePr>
        <p:xfrm>
          <a:off x="820133" y="641023"/>
          <a:ext cx="10633435" cy="5535940"/>
        </p:xfrm>
        <a:graphic>
          <a:graphicData uri="http://schemas.openxmlformats.org/drawingml/2006/table">
            <a:tbl>
              <a:tblPr/>
              <a:tblGrid>
                <a:gridCol w="2126687">
                  <a:extLst>
                    <a:ext uri="{9D8B030D-6E8A-4147-A177-3AD203B41FA5}">
                      <a16:colId xmlns:a16="http://schemas.microsoft.com/office/drawing/2014/main" val="1992704376"/>
                    </a:ext>
                  </a:extLst>
                </a:gridCol>
                <a:gridCol w="2126687">
                  <a:extLst>
                    <a:ext uri="{9D8B030D-6E8A-4147-A177-3AD203B41FA5}">
                      <a16:colId xmlns:a16="http://schemas.microsoft.com/office/drawing/2014/main" val="2397040443"/>
                    </a:ext>
                  </a:extLst>
                </a:gridCol>
                <a:gridCol w="2126687">
                  <a:extLst>
                    <a:ext uri="{9D8B030D-6E8A-4147-A177-3AD203B41FA5}">
                      <a16:colId xmlns:a16="http://schemas.microsoft.com/office/drawing/2014/main" val="3841006558"/>
                    </a:ext>
                  </a:extLst>
                </a:gridCol>
                <a:gridCol w="2126687">
                  <a:extLst>
                    <a:ext uri="{9D8B030D-6E8A-4147-A177-3AD203B41FA5}">
                      <a16:colId xmlns:a16="http://schemas.microsoft.com/office/drawing/2014/main" val="2748223076"/>
                    </a:ext>
                  </a:extLst>
                </a:gridCol>
                <a:gridCol w="2126687">
                  <a:extLst>
                    <a:ext uri="{9D8B030D-6E8A-4147-A177-3AD203B41FA5}">
                      <a16:colId xmlns:a16="http://schemas.microsoft.com/office/drawing/2014/main" val="2586117194"/>
                    </a:ext>
                  </a:extLst>
                </a:gridCol>
              </a:tblGrid>
              <a:tr h="1908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966663"/>
                  </a:ext>
                </a:extLst>
              </a:tr>
              <a:tr h="33406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26.04.2023 - 26.04.2023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619119"/>
                  </a:ext>
                </a:extLst>
              </a:tr>
              <a:tr h="1908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089476"/>
                  </a:ext>
                </a:extLst>
              </a:tr>
              <a:tr h="76358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1 975 521,40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773622"/>
                  </a:ext>
                </a:extLst>
              </a:tr>
              <a:tr h="19089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4 412,44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719796"/>
                  </a:ext>
                </a:extLst>
              </a:tr>
              <a:tr h="33406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980079"/>
                  </a:ext>
                </a:extLst>
              </a:tr>
              <a:tr h="19089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1 980 093,84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575005"/>
                  </a:ext>
                </a:extLst>
              </a:tr>
              <a:tr h="19089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553045"/>
                  </a:ext>
                </a:extLst>
              </a:tr>
              <a:tr h="19089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796828"/>
                  </a:ext>
                </a:extLst>
              </a:tr>
              <a:tr h="19089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89987"/>
                  </a:ext>
                </a:extLst>
              </a:tr>
              <a:tr h="19089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959027"/>
                  </a:ext>
                </a:extLst>
              </a:tr>
              <a:tr h="1908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008659"/>
                  </a:ext>
                </a:extLst>
              </a:tr>
              <a:tr h="33406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26.04.2023 - 26.04.2023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380624"/>
                  </a:ext>
                </a:extLst>
              </a:tr>
              <a:tr h="19089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824605"/>
                  </a:ext>
                </a:extLst>
              </a:tr>
              <a:tr h="76358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1 975 521,40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089355"/>
                  </a:ext>
                </a:extLst>
              </a:tr>
              <a:tr h="19089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4 412,44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353293"/>
                  </a:ext>
                </a:extLst>
              </a:tr>
              <a:tr h="33406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130335"/>
                  </a:ext>
                </a:extLst>
              </a:tr>
              <a:tr h="19089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1 980 093,84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160603"/>
                  </a:ext>
                </a:extLst>
              </a:tr>
              <a:tr h="19089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75796"/>
                  </a:ext>
                </a:extLst>
              </a:tr>
              <a:tr h="19089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310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335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2023-04-26T05:29:35Z</dcterms:created>
  <dcterms:modified xsi:type="dcterms:W3CDTF">2023-04-26T05:30:32Z</dcterms:modified>
</cp:coreProperties>
</file>