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D3EF6-A57E-40D2-A0DD-B9E7E1008AE8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B571-B48A-45EA-B2C3-ECACDE4E7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153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D3EF6-A57E-40D2-A0DD-B9E7E1008AE8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B571-B48A-45EA-B2C3-ECACDE4E7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161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D3EF6-A57E-40D2-A0DD-B9E7E1008AE8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B571-B48A-45EA-B2C3-ECACDE4E7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12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D3EF6-A57E-40D2-A0DD-B9E7E1008AE8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B571-B48A-45EA-B2C3-ECACDE4E7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572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D3EF6-A57E-40D2-A0DD-B9E7E1008AE8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B571-B48A-45EA-B2C3-ECACDE4E7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003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D3EF6-A57E-40D2-A0DD-B9E7E1008AE8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B571-B48A-45EA-B2C3-ECACDE4E7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307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D3EF6-A57E-40D2-A0DD-B9E7E1008AE8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B571-B48A-45EA-B2C3-ECACDE4E7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90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D3EF6-A57E-40D2-A0DD-B9E7E1008AE8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B571-B48A-45EA-B2C3-ECACDE4E7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690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D3EF6-A57E-40D2-A0DD-B9E7E1008AE8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B571-B48A-45EA-B2C3-ECACDE4E7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669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D3EF6-A57E-40D2-A0DD-B9E7E1008AE8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B571-B48A-45EA-B2C3-ECACDE4E7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357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D3EF6-A57E-40D2-A0DD-B9E7E1008AE8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AB571-B48A-45EA-B2C3-ECACDE4E7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203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D3EF6-A57E-40D2-A0DD-B9E7E1008AE8}" type="datetimeFigureOut">
              <a:rPr lang="en-US" smtClean="0"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AB571-B48A-45EA-B2C3-ECACDE4E78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34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183416"/>
              </p:ext>
            </p:extLst>
          </p:nvPr>
        </p:nvGraphicFramePr>
        <p:xfrm>
          <a:off x="1084080" y="546759"/>
          <a:ext cx="10595730" cy="5676891"/>
        </p:xfrm>
        <a:graphic>
          <a:graphicData uri="http://schemas.openxmlformats.org/drawingml/2006/table">
            <a:tbl>
              <a:tblPr/>
              <a:tblGrid>
                <a:gridCol w="2119146">
                  <a:extLst>
                    <a:ext uri="{9D8B030D-6E8A-4147-A177-3AD203B41FA5}">
                      <a16:colId xmlns:a16="http://schemas.microsoft.com/office/drawing/2014/main" val="1949071580"/>
                    </a:ext>
                  </a:extLst>
                </a:gridCol>
                <a:gridCol w="2119146">
                  <a:extLst>
                    <a:ext uri="{9D8B030D-6E8A-4147-A177-3AD203B41FA5}">
                      <a16:colId xmlns:a16="http://schemas.microsoft.com/office/drawing/2014/main" val="2652096531"/>
                    </a:ext>
                  </a:extLst>
                </a:gridCol>
                <a:gridCol w="2119146">
                  <a:extLst>
                    <a:ext uri="{9D8B030D-6E8A-4147-A177-3AD203B41FA5}">
                      <a16:colId xmlns:a16="http://schemas.microsoft.com/office/drawing/2014/main" val="2381704135"/>
                    </a:ext>
                  </a:extLst>
                </a:gridCol>
                <a:gridCol w="2119146">
                  <a:extLst>
                    <a:ext uri="{9D8B030D-6E8A-4147-A177-3AD203B41FA5}">
                      <a16:colId xmlns:a16="http://schemas.microsoft.com/office/drawing/2014/main" val="2723991873"/>
                    </a:ext>
                  </a:extLst>
                </a:gridCol>
                <a:gridCol w="2119146">
                  <a:extLst>
                    <a:ext uri="{9D8B030D-6E8A-4147-A177-3AD203B41FA5}">
                      <a16:colId xmlns:a16="http://schemas.microsoft.com/office/drawing/2014/main" val="3542873298"/>
                    </a:ext>
                  </a:extLst>
                </a:gridCol>
              </a:tblGrid>
              <a:tr h="25780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937842"/>
                  </a:ext>
                </a:extLst>
              </a:tr>
              <a:tr h="452454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24.04.2023 - 24.04.2023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7893705"/>
                  </a:ext>
                </a:extLst>
              </a:tr>
              <a:tr h="257805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947009"/>
                  </a:ext>
                </a:extLst>
              </a:tr>
              <a:tr h="25780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9 606,17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174704"/>
                  </a:ext>
                </a:extLst>
              </a:tr>
              <a:tr h="25780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18 xxxx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Други разходи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1 660,00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006478"/>
                  </a:ext>
                </a:extLst>
              </a:tr>
              <a:tr h="45245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3 208,22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338350"/>
                  </a:ext>
                </a:extLst>
              </a:tr>
              <a:tr h="257805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9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14 474,39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325403"/>
                  </a:ext>
                </a:extLst>
              </a:tr>
              <a:tr h="25780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395124"/>
                  </a:ext>
                </a:extLst>
              </a:tr>
              <a:tr h="25780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570010"/>
                  </a:ext>
                </a:extLst>
              </a:tr>
              <a:tr h="25780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784742"/>
                  </a:ext>
                </a:extLst>
              </a:tr>
              <a:tr h="25780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04747"/>
                  </a:ext>
                </a:extLst>
              </a:tr>
              <a:tr h="257805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193380"/>
                  </a:ext>
                </a:extLst>
              </a:tr>
              <a:tr h="452454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</a:t>
                      </a:r>
                      <a:r>
                        <a:rPr lang="ru-RU" sz="1000" dirty="0" err="1">
                          <a:effectLst/>
                        </a:rPr>
                        <a:t>иновациите</a:t>
                      </a:r>
                      <a:r>
                        <a:rPr lang="ru-RU" sz="1000" dirty="0">
                          <a:effectLst/>
                        </a:rPr>
                        <a:t> и </a:t>
                      </a:r>
                      <a:r>
                        <a:rPr lang="ru-RU" sz="1000" dirty="0" err="1">
                          <a:effectLst/>
                        </a:rPr>
                        <a:t>растежа</a:t>
                      </a:r>
                      <a:r>
                        <a:rPr lang="ru-RU" sz="1000">
                          <a:effectLst/>
                        </a:rPr>
                        <a:t>-ЦУ </a:t>
                      </a:r>
                      <a:r>
                        <a:rPr lang="ru-RU" sz="1000">
                          <a:effectLst/>
                        </a:rPr>
                        <a:t>( </a:t>
                      </a:r>
                      <a:r>
                        <a:rPr lang="ru-RU" sz="1000" smtClean="0">
                          <a:effectLst/>
                        </a:rPr>
                        <a:t>074 </a:t>
                      </a:r>
                      <a:r>
                        <a:rPr lang="ru-RU" sz="1000">
                          <a:effectLst/>
                        </a:rPr>
                        <a:t>)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24.04.2023 - 24.04.2023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099762"/>
                  </a:ext>
                </a:extLst>
              </a:tr>
              <a:tr h="257805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113950"/>
                  </a:ext>
                </a:extLst>
              </a:tr>
              <a:tr h="25780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9 606,17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271747"/>
                  </a:ext>
                </a:extLst>
              </a:tr>
              <a:tr h="257805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18 xxxx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Други разходи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1 660,00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058932"/>
                  </a:ext>
                </a:extLst>
              </a:tr>
              <a:tr h="452454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3 208,22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787925"/>
                  </a:ext>
                </a:extLst>
              </a:tr>
              <a:tr h="257805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9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14 474,39 лв.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2567358"/>
                  </a:ext>
                </a:extLst>
              </a:tr>
              <a:tr h="25780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 </a:t>
                      </a:r>
                    </a:p>
                  </a:txBody>
                  <a:tcPr marL="49447" marR="49447" marT="24724" marB="2472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2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4840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4872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2023-04-24T05:28:37Z</dcterms:created>
  <dcterms:modified xsi:type="dcterms:W3CDTF">2023-04-24T05:29:18Z</dcterms:modified>
</cp:coreProperties>
</file>