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4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6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3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5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0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8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2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2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646EF-BC29-4153-8E54-4C7F23E16F5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AE606-CDA0-4D11-AFAB-2D172DF44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1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370433"/>
              </p:ext>
            </p:extLst>
          </p:nvPr>
        </p:nvGraphicFramePr>
        <p:xfrm>
          <a:off x="575038" y="395916"/>
          <a:ext cx="11246175" cy="5842388"/>
        </p:xfrm>
        <a:graphic>
          <a:graphicData uri="http://schemas.openxmlformats.org/drawingml/2006/table">
            <a:tbl>
              <a:tblPr/>
              <a:tblGrid>
                <a:gridCol w="2249235">
                  <a:extLst>
                    <a:ext uri="{9D8B030D-6E8A-4147-A177-3AD203B41FA5}">
                      <a16:colId xmlns:a16="http://schemas.microsoft.com/office/drawing/2014/main" val="852778195"/>
                    </a:ext>
                  </a:extLst>
                </a:gridCol>
                <a:gridCol w="2249235">
                  <a:extLst>
                    <a:ext uri="{9D8B030D-6E8A-4147-A177-3AD203B41FA5}">
                      <a16:colId xmlns:a16="http://schemas.microsoft.com/office/drawing/2014/main" val="3602367696"/>
                    </a:ext>
                  </a:extLst>
                </a:gridCol>
                <a:gridCol w="2249235">
                  <a:extLst>
                    <a:ext uri="{9D8B030D-6E8A-4147-A177-3AD203B41FA5}">
                      <a16:colId xmlns:a16="http://schemas.microsoft.com/office/drawing/2014/main" val="2543043185"/>
                    </a:ext>
                  </a:extLst>
                </a:gridCol>
                <a:gridCol w="2249235">
                  <a:extLst>
                    <a:ext uri="{9D8B030D-6E8A-4147-A177-3AD203B41FA5}">
                      <a16:colId xmlns:a16="http://schemas.microsoft.com/office/drawing/2014/main" val="1806898246"/>
                    </a:ext>
                  </a:extLst>
                </a:gridCol>
                <a:gridCol w="2249235">
                  <a:extLst>
                    <a:ext uri="{9D8B030D-6E8A-4147-A177-3AD203B41FA5}">
                      <a16:colId xmlns:a16="http://schemas.microsoft.com/office/drawing/2014/main" val="2262851312"/>
                    </a:ext>
                  </a:extLst>
                </a:gridCol>
              </a:tblGrid>
              <a:tr h="1651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231590"/>
                  </a:ext>
                </a:extLst>
              </a:tr>
              <a:tr h="2890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21.04.2023 - 21.04.2023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01639"/>
                  </a:ext>
                </a:extLst>
              </a:tr>
              <a:tr h="165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705101"/>
                  </a:ext>
                </a:extLst>
              </a:tr>
              <a:tr h="6606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2 838,54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36349"/>
                  </a:ext>
                </a:extLst>
              </a:tr>
              <a:tr h="1651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4 860,32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619566"/>
                  </a:ext>
                </a:extLst>
              </a:tr>
              <a:tr h="2890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3 359,64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161267"/>
                  </a:ext>
                </a:extLst>
              </a:tr>
              <a:tr h="16517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11 058,50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43400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040891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179115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576615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486634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978932"/>
                  </a:ext>
                </a:extLst>
              </a:tr>
              <a:tr h="2890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21.04.2023 - 21.04.2023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49693"/>
                  </a:ext>
                </a:extLst>
              </a:tr>
              <a:tr h="165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924246"/>
                  </a:ext>
                </a:extLst>
              </a:tr>
              <a:tr h="1651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1 701,92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340778"/>
                  </a:ext>
                </a:extLst>
              </a:tr>
              <a:tr h="2890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3 359,64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392504"/>
                  </a:ext>
                </a:extLst>
              </a:tr>
              <a:tr h="16517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5 061,56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059890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50611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265704"/>
                  </a:ext>
                </a:extLst>
              </a:tr>
              <a:tr h="1651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21.04.2023 - 21.04.2023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126147"/>
                  </a:ext>
                </a:extLst>
              </a:tr>
              <a:tr h="165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48857"/>
                  </a:ext>
                </a:extLst>
              </a:tr>
              <a:tr h="6606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2 838,54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0610"/>
                  </a:ext>
                </a:extLst>
              </a:tr>
              <a:tr h="1651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3 158,40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193406"/>
                  </a:ext>
                </a:extLst>
              </a:tr>
              <a:tr h="16517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5 996,94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578379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987875"/>
                  </a:ext>
                </a:extLst>
              </a:tr>
              <a:tr h="16517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884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22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2023-04-21T05:37:42Z</dcterms:created>
  <dcterms:modified xsi:type="dcterms:W3CDTF">2023-04-21T05:39:02Z</dcterms:modified>
</cp:coreProperties>
</file>