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5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0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0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6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0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4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4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4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0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7F994-F8ED-494B-87E0-47F5B36D791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78B2-4788-4748-8AE2-A900EB783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9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593868"/>
              </p:ext>
            </p:extLst>
          </p:nvPr>
        </p:nvGraphicFramePr>
        <p:xfrm>
          <a:off x="820133" y="405360"/>
          <a:ext cx="10803115" cy="5771604"/>
        </p:xfrm>
        <a:graphic>
          <a:graphicData uri="http://schemas.openxmlformats.org/drawingml/2006/table">
            <a:tbl>
              <a:tblPr/>
              <a:tblGrid>
                <a:gridCol w="2160623">
                  <a:extLst>
                    <a:ext uri="{9D8B030D-6E8A-4147-A177-3AD203B41FA5}">
                      <a16:colId xmlns:a16="http://schemas.microsoft.com/office/drawing/2014/main" val="2403447677"/>
                    </a:ext>
                  </a:extLst>
                </a:gridCol>
                <a:gridCol w="2160623">
                  <a:extLst>
                    <a:ext uri="{9D8B030D-6E8A-4147-A177-3AD203B41FA5}">
                      <a16:colId xmlns:a16="http://schemas.microsoft.com/office/drawing/2014/main" val="2594413348"/>
                    </a:ext>
                  </a:extLst>
                </a:gridCol>
                <a:gridCol w="2160623">
                  <a:extLst>
                    <a:ext uri="{9D8B030D-6E8A-4147-A177-3AD203B41FA5}">
                      <a16:colId xmlns:a16="http://schemas.microsoft.com/office/drawing/2014/main" val="2393401783"/>
                    </a:ext>
                  </a:extLst>
                </a:gridCol>
                <a:gridCol w="2160623">
                  <a:extLst>
                    <a:ext uri="{9D8B030D-6E8A-4147-A177-3AD203B41FA5}">
                      <a16:colId xmlns:a16="http://schemas.microsoft.com/office/drawing/2014/main" val="1495916125"/>
                    </a:ext>
                  </a:extLst>
                </a:gridCol>
                <a:gridCol w="2160623">
                  <a:extLst>
                    <a:ext uri="{9D8B030D-6E8A-4147-A177-3AD203B41FA5}">
                      <a16:colId xmlns:a16="http://schemas.microsoft.com/office/drawing/2014/main" val="3959612767"/>
                    </a:ext>
                  </a:extLst>
                </a:gridCol>
              </a:tblGrid>
              <a:tr h="3298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356502"/>
                  </a:ext>
                </a:extLst>
              </a:tr>
              <a:tr h="57716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20.04.2023 - 20.04.2023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622040"/>
                  </a:ext>
                </a:extLst>
              </a:tr>
              <a:tr h="329806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54614"/>
                  </a:ext>
                </a:extLst>
              </a:tr>
              <a:tr h="32980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1 337,89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960915"/>
                  </a:ext>
                </a:extLst>
              </a:tr>
              <a:tr h="329806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1 337,89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989660"/>
                  </a:ext>
                </a:extLst>
              </a:tr>
              <a:tr h="32980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195424"/>
                  </a:ext>
                </a:extLst>
              </a:tr>
              <a:tr h="32980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843487"/>
                  </a:ext>
                </a:extLst>
              </a:tr>
              <a:tr h="32980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579911"/>
                  </a:ext>
                </a:extLst>
              </a:tr>
              <a:tr h="32980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96706"/>
                  </a:ext>
                </a:extLst>
              </a:tr>
              <a:tr h="3298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897034"/>
                  </a:ext>
                </a:extLst>
              </a:tr>
              <a:tr h="57716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</a:t>
                      </a:r>
                      <a:r>
                        <a:rPr lang="ru-RU" sz="1200" dirty="0" err="1">
                          <a:effectLst/>
                        </a:rPr>
                        <a:t>иновациите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dirty="0" err="1">
                          <a:effectLst/>
                        </a:rPr>
                        <a:t>растежа</a:t>
                      </a:r>
                      <a:r>
                        <a:rPr lang="ru-RU" sz="1200">
                          <a:effectLst/>
                        </a:rPr>
                        <a:t>-ЦУ </a:t>
                      </a:r>
                      <a:r>
                        <a:rPr lang="ru-RU" sz="1200">
                          <a:effectLst/>
                        </a:rPr>
                        <a:t>( </a:t>
                      </a:r>
                      <a:r>
                        <a:rPr lang="ru-RU" sz="1200" smtClean="0">
                          <a:effectLst/>
                        </a:rPr>
                        <a:t>074 </a:t>
                      </a:r>
                      <a:r>
                        <a:rPr lang="ru-RU" sz="120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20.04.2023 - 20.04.2023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24001"/>
                  </a:ext>
                </a:extLst>
              </a:tr>
              <a:tr h="329806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941175"/>
                  </a:ext>
                </a:extLst>
              </a:tr>
              <a:tr h="32980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1 337,89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241369"/>
                  </a:ext>
                </a:extLst>
              </a:tr>
              <a:tr h="329806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1 337,89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980864"/>
                  </a:ext>
                </a:extLst>
              </a:tr>
              <a:tr h="329806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85270"/>
                  </a:ext>
                </a:extLst>
              </a:tr>
              <a:tr h="329806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786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66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2023-04-20T05:26:22Z</dcterms:created>
  <dcterms:modified xsi:type="dcterms:W3CDTF">2023-04-20T05:27:11Z</dcterms:modified>
</cp:coreProperties>
</file>