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8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6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8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7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4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9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1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0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7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5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327E3-0D95-4D02-A337-26F93D0F775B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247C9-38DD-4E78-A770-84E7A12FD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4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985530"/>
              </p:ext>
            </p:extLst>
          </p:nvPr>
        </p:nvGraphicFramePr>
        <p:xfrm>
          <a:off x="707010" y="537333"/>
          <a:ext cx="10812545" cy="5639632"/>
        </p:xfrm>
        <a:graphic>
          <a:graphicData uri="http://schemas.openxmlformats.org/drawingml/2006/table">
            <a:tbl>
              <a:tblPr/>
              <a:tblGrid>
                <a:gridCol w="2162509">
                  <a:extLst>
                    <a:ext uri="{9D8B030D-6E8A-4147-A177-3AD203B41FA5}">
                      <a16:colId xmlns:a16="http://schemas.microsoft.com/office/drawing/2014/main" val="1013581175"/>
                    </a:ext>
                  </a:extLst>
                </a:gridCol>
                <a:gridCol w="2162509">
                  <a:extLst>
                    <a:ext uri="{9D8B030D-6E8A-4147-A177-3AD203B41FA5}">
                      <a16:colId xmlns:a16="http://schemas.microsoft.com/office/drawing/2014/main" val="125540270"/>
                    </a:ext>
                  </a:extLst>
                </a:gridCol>
                <a:gridCol w="2162509">
                  <a:extLst>
                    <a:ext uri="{9D8B030D-6E8A-4147-A177-3AD203B41FA5}">
                      <a16:colId xmlns:a16="http://schemas.microsoft.com/office/drawing/2014/main" val="798739902"/>
                    </a:ext>
                  </a:extLst>
                </a:gridCol>
                <a:gridCol w="2162509">
                  <a:extLst>
                    <a:ext uri="{9D8B030D-6E8A-4147-A177-3AD203B41FA5}">
                      <a16:colId xmlns:a16="http://schemas.microsoft.com/office/drawing/2014/main" val="3279453970"/>
                    </a:ext>
                  </a:extLst>
                </a:gridCol>
                <a:gridCol w="2162509">
                  <a:extLst>
                    <a:ext uri="{9D8B030D-6E8A-4147-A177-3AD203B41FA5}">
                      <a16:colId xmlns:a16="http://schemas.microsoft.com/office/drawing/2014/main" val="98775929"/>
                    </a:ext>
                  </a:extLst>
                </a:gridCol>
              </a:tblGrid>
              <a:tr h="26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884514"/>
                  </a:ext>
                </a:extLst>
              </a:tr>
              <a:tr h="46996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19.04.2023 - 19.04.2023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897365"/>
                  </a:ext>
                </a:extLst>
              </a:tr>
              <a:tr h="26855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741402"/>
                  </a:ext>
                </a:extLst>
              </a:tr>
              <a:tr h="26855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28 510,12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98278"/>
                  </a:ext>
                </a:extLst>
              </a:tr>
              <a:tr h="46996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2 140,17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16109"/>
                  </a:ext>
                </a:extLst>
              </a:tr>
              <a:tr h="26855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30 650,29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045391"/>
                  </a:ext>
                </a:extLst>
              </a:tr>
              <a:tr h="26855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830168"/>
                  </a:ext>
                </a:extLst>
              </a:tr>
              <a:tr h="26855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114700"/>
                  </a:ext>
                </a:extLst>
              </a:tr>
              <a:tr h="26855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98833"/>
                  </a:ext>
                </a:extLst>
              </a:tr>
              <a:tr h="26855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643780"/>
                  </a:ext>
                </a:extLst>
              </a:tr>
              <a:tr h="2685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400424"/>
                  </a:ext>
                </a:extLst>
              </a:tr>
              <a:tr h="46996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19.04.2023 - 19.04.2023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349598"/>
                  </a:ext>
                </a:extLst>
              </a:tr>
              <a:tr h="26855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642098"/>
                  </a:ext>
                </a:extLst>
              </a:tr>
              <a:tr h="26855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28 510,12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092453"/>
                  </a:ext>
                </a:extLst>
              </a:tr>
              <a:tr h="46996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17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2 140,17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573311"/>
                  </a:ext>
                </a:extLst>
              </a:tr>
              <a:tr h="26855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30 650,29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635466"/>
                  </a:ext>
                </a:extLst>
              </a:tr>
              <a:tr h="268554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857153"/>
                  </a:ext>
                </a:extLst>
              </a:tr>
              <a:tr h="268554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616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3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2023-04-19T05:21:10Z</dcterms:created>
  <dcterms:modified xsi:type="dcterms:W3CDTF">2023-04-19T05:21:58Z</dcterms:modified>
</cp:coreProperties>
</file>