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547-14CD-4B2B-BAA3-E67B5151B07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07DB-8F86-466A-924C-EAA88FDCD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48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547-14CD-4B2B-BAA3-E67B5151B07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07DB-8F86-466A-924C-EAA88FDCD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24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547-14CD-4B2B-BAA3-E67B5151B07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07DB-8F86-466A-924C-EAA88FDCD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2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547-14CD-4B2B-BAA3-E67B5151B07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07DB-8F86-466A-924C-EAA88FDCD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9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547-14CD-4B2B-BAA3-E67B5151B07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07DB-8F86-466A-924C-EAA88FDCD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4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547-14CD-4B2B-BAA3-E67B5151B07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07DB-8F86-466A-924C-EAA88FDCD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5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547-14CD-4B2B-BAA3-E67B5151B07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07DB-8F86-466A-924C-EAA88FDCD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8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547-14CD-4B2B-BAA3-E67B5151B07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07DB-8F86-466A-924C-EAA88FDCD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9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547-14CD-4B2B-BAA3-E67B5151B07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07DB-8F86-466A-924C-EAA88FDCD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2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547-14CD-4B2B-BAA3-E67B5151B07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07DB-8F86-466A-924C-EAA88FDCD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7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6547-14CD-4B2B-BAA3-E67B5151B07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07DB-8F86-466A-924C-EAA88FDCD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5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76547-14CD-4B2B-BAA3-E67B5151B07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107DB-8F86-466A-924C-EAA88FDCD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5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897904"/>
              </p:ext>
            </p:extLst>
          </p:nvPr>
        </p:nvGraphicFramePr>
        <p:xfrm>
          <a:off x="744720" y="509050"/>
          <a:ext cx="11019930" cy="6118150"/>
        </p:xfrm>
        <a:graphic>
          <a:graphicData uri="http://schemas.openxmlformats.org/drawingml/2006/table">
            <a:tbl>
              <a:tblPr/>
              <a:tblGrid>
                <a:gridCol w="2203986">
                  <a:extLst>
                    <a:ext uri="{9D8B030D-6E8A-4147-A177-3AD203B41FA5}">
                      <a16:colId xmlns:a16="http://schemas.microsoft.com/office/drawing/2014/main" val="475808676"/>
                    </a:ext>
                  </a:extLst>
                </a:gridCol>
                <a:gridCol w="2203986">
                  <a:extLst>
                    <a:ext uri="{9D8B030D-6E8A-4147-A177-3AD203B41FA5}">
                      <a16:colId xmlns:a16="http://schemas.microsoft.com/office/drawing/2014/main" val="2975395688"/>
                    </a:ext>
                  </a:extLst>
                </a:gridCol>
                <a:gridCol w="2203986">
                  <a:extLst>
                    <a:ext uri="{9D8B030D-6E8A-4147-A177-3AD203B41FA5}">
                      <a16:colId xmlns:a16="http://schemas.microsoft.com/office/drawing/2014/main" val="102310722"/>
                    </a:ext>
                  </a:extLst>
                </a:gridCol>
                <a:gridCol w="2203986">
                  <a:extLst>
                    <a:ext uri="{9D8B030D-6E8A-4147-A177-3AD203B41FA5}">
                      <a16:colId xmlns:a16="http://schemas.microsoft.com/office/drawing/2014/main" val="698585258"/>
                    </a:ext>
                  </a:extLst>
                </a:gridCol>
                <a:gridCol w="2203986">
                  <a:extLst>
                    <a:ext uri="{9D8B030D-6E8A-4147-A177-3AD203B41FA5}">
                      <a16:colId xmlns:a16="http://schemas.microsoft.com/office/drawing/2014/main" val="1156589388"/>
                    </a:ext>
                  </a:extLst>
                </a:gridCol>
              </a:tblGrid>
              <a:tr h="16507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650432"/>
                  </a:ext>
                </a:extLst>
              </a:tr>
              <a:tr h="2897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18.04.2023 - 18.04.2023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273367"/>
                  </a:ext>
                </a:extLst>
              </a:tr>
              <a:tr h="16507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882628"/>
                  </a:ext>
                </a:extLst>
              </a:tr>
              <a:tr h="1650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30 668,37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44873"/>
                  </a:ext>
                </a:extLst>
              </a:tr>
              <a:tr h="1650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2 200,06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729990"/>
                  </a:ext>
                </a:extLst>
              </a:tr>
              <a:tr h="2897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29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127 121,89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640951"/>
                  </a:ext>
                </a:extLst>
              </a:tr>
              <a:tr h="16507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159 990,32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935026"/>
                  </a:ext>
                </a:extLst>
              </a:tr>
              <a:tr h="1650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061840"/>
                  </a:ext>
                </a:extLst>
              </a:tr>
              <a:tr h="1650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393541"/>
                  </a:ext>
                </a:extLst>
              </a:tr>
              <a:tr h="1650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088039"/>
                  </a:ext>
                </a:extLst>
              </a:tr>
              <a:tr h="1650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157176"/>
                  </a:ext>
                </a:extLst>
              </a:tr>
              <a:tr h="16507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839977"/>
                  </a:ext>
                </a:extLst>
              </a:tr>
              <a:tr h="2897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18.04.2023 - 18.04.2023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414925"/>
                  </a:ext>
                </a:extLst>
              </a:tr>
              <a:tr h="16507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675499"/>
                  </a:ext>
                </a:extLst>
              </a:tr>
              <a:tr h="1650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24 719,62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306128"/>
                  </a:ext>
                </a:extLst>
              </a:tr>
              <a:tr h="1650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2 200,06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577777"/>
                  </a:ext>
                </a:extLst>
              </a:tr>
              <a:tr h="2897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2 376,00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911053"/>
                  </a:ext>
                </a:extLst>
              </a:tr>
              <a:tr h="16507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29 295,68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817682"/>
                  </a:ext>
                </a:extLst>
              </a:tr>
              <a:tr h="1650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685748"/>
                  </a:ext>
                </a:extLst>
              </a:tr>
              <a:tr h="1650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06243"/>
                  </a:ext>
                </a:extLst>
              </a:tr>
              <a:tr h="16507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18.04.2023 - 18.04.2023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433592"/>
                  </a:ext>
                </a:extLst>
              </a:tr>
              <a:tr h="16507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847523"/>
                  </a:ext>
                </a:extLst>
              </a:tr>
              <a:tr h="1650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2 508,75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434619"/>
                  </a:ext>
                </a:extLst>
              </a:tr>
              <a:tr h="28977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124 745,89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077736"/>
                  </a:ext>
                </a:extLst>
              </a:tr>
              <a:tr h="16507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127 254,64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423856"/>
                  </a:ext>
                </a:extLst>
              </a:tr>
              <a:tr h="1650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42597"/>
                  </a:ext>
                </a:extLst>
              </a:tr>
              <a:tr h="1650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468905"/>
                  </a:ext>
                </a:extLst>
              </a:tr>
              <a:tr h="16507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18.04.2023 - 18.04.2023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966033"/>
                  </a:ext>
                </a:extLst>
              </a:tr>
              <a:tr h="16507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768142"/>
                  </a:ext>
                </a:extLst>
              </a:tr>
              <a:tr h="1650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3 440,00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616267"/>
                  </a:ext>
                </a:extLst>
              </a:tr>
              <a:tr h="16507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3 440,00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954368"/>
                  </a:ext>
                </a:extLst>
              </a:tr>
              <a:tr h="16507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182078"/>
                  </a:ext>
                </a:extLst>
              </a:tr>
              <a:tr h="16507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124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317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2023-04-18T05:28:54Z</dcterms:created>
  <dcterms:modified xsi:type="dcterms:W3CDTF">2023-04-18T05:30:24Z</dcterms:modified>
</cp:coreProperties>
</file>