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DEDB-129E-418F-800C-F3B423F95296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D612-037F-4837-8F6E-5CDEADC11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03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DEDB-129E-418F-800C-F3B423F95296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D612-037F-4837-8F6E-5CDEADC11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74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DEDB-129E-418F-800C-F3B423F95296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D612-037F-4837-8F6E-5CDEADC11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DEDB-129E-418F-800C-F3B423F95296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D612-037F-4837-8F6E-5CDEADC11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83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DEDB-129E-418F-800C-F3B423F95296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D612-037F-4837-8F6E-5CDEADC11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78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DEDB-129E-418F-800C-F3B423F95296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D612-037F-4837-8F6E-5CDEADC11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355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DEDB-129E-418F-800C-F3B423F95296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D612-037F-4837-8F6E-5CDEADC11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01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DEDB-129E-418F-800C-F3B423F95296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D612-037F-4837-8F6E-5CDEADC11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247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DEDB-129E-418F-800C-F3B423F95296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D612-037F-4837-8F6E-5CDEADC11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33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DEDB-129E-418F-800C-F3B423F95296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D612-037F-4837-8F6E-5CDEADC11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323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DEDB-129E-418F-800C-F3B423F95296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D612-037F-4837-8F6E-5CDEADC11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04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9DEDB-129E-418F-800C-F3B423F95296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0D612-037F-4837-8F6E-5CDEADC11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9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889"/>
              </p:ext>
            </p:extLst>
          </p:nvPr>
        </p:nvGraphicFramePr>
        <p:xfrm>
          <a:off x="782425" y="650454"/>
          <a:ext cx="11038785" cy="5526504"/>
        </p:xfrm>
        <a:graphic>
          <a:graphicData uri="http://schemas.openxmlformats.org/drawingml/2006/table">
            <a:tbl>
              <a:tblPr/>
              <a:tblGrid>
                <a:gridCol w="2207757">
                  <a:extLst>
                    <a:ext uri="{9D8B030D-6E8A-4147-A177-3AD203B41FA5}">
                      <a16:colId xmlns:a16="http://schemas.microsoft.com/office/drawing/2014/main" val="1257446851"/>
                    </a:ext>
                  </a:extLst>
                </a:gridCol>
                <a:gridCol w="2207757">
                  <a:extLst>
                    <a:ext uri="{9D8B030D-6E8A-4147-A177-3AD203B41FA5}">
                      <a16:colId xmlns:a16="http://schemas.microsoft.com/office/drawing/2014/main" val="2232715845"/>
                    </a:ext>
                  </a:extLst>
                </a:gridCol>
                <a:gridCol w="2207757">
                  <a:extLst>
                    <a:ext uri="{9D8B030D-6E8A-4147-A177-3AD203B41FA5}">
                      <a16:colId xmlns:a16="http://schemas.microsoft.com/office/drawing/2014/main" val="472667968"/>
                    </a:ext>
                  </a:extLst>
                </a:gridCol>
                <a:gridCol w="2207757">
                  <a:extLst>
                    <a:ext uri="{9D8B030D-6E8A-4147-A177-3AD203B41FA5}">
                      <a16:colId xmlns:a16="http://schemas.microsoft.com/office/drawing/2014/main" val="2498959753"/>
                    </a:ext>
                  </a:extLst>
                </a:gridCol>
                <a:gridCol w="2207757">
                  <a:extLst>
                    <a:ext uri="{9D8B030D-6E8A-4147-A177-3AD203B41FA5}">
                      <a16:colId xmlns:a16="http://schemas.microsoft.com/office/drawing/2014/main" val="2742205290"/>
                    </a:ext>
                  </a:extLst>
                </a:gridCol>
              </a:tblGrid>
              <a:tr h="18269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32318"/>
                  </a:ext>
                </a:extLst>
              </a:tr>
              <a:tr h="31971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13.04.2023 - 13.04.2023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5774232"/>
                  </a:ext>
                </a:extLst>
              </a:tr>
              <a:tr h="18269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211097"/>
                  </a:ext>
                </a:extLst>
              </a:tr>
              <a:tr h="100482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2 990,00 лв.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303607"/>
                  </a:ext>
                </a:extLst>
              </a:tr>
              <a:tr h="18269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3 258,26 лв.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227589"/>
                  </a:ext>
                </a:extLst>
              </a:tr>
              <a:tr h="31971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43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395 255,91 лв.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806531"/>
                  </a:ext>
                </a:extLst>
              </a:tr>
              <a:tr h="18269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50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401 504,17 лв.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674403"/>
                  </a:ext>
                </a:extLst>
              </a:tr>
              <a:tr h="18269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734806"/>
                  </a:ext>
                </a:extLst>
              </a:tr>
              <a:tr h="18269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800839"/>
                  </a:ext>
                </a:extLst>
              </a:tr>
              <a:tr h="18269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402001"/>
                  </a:ext>
                </a:extLst>
              </a:tr>
              <a:tr h="18269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712960"/>
                  </a:ext>
                </a:extLst>
              </a:tr>
              <a:tr h="18269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756989"/>
                  </a:ext>
                </a:extLst>
              </a:tr>
              <a:tr h="18269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БАИ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13.04.2023 - 13.04.2023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764647"/>
                  </a:ext>
                </a:extLst>
              </a:tr>
              <a:tr h="18269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936374"/>
                  </a:ext>
                </a:extLst>
              </a:tr>
              <a:tr h="100482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2 990,00 лв.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673250"/>
                  </a:ext>
                </a:extLst>
              </a:tr>
              <a:tr h="18269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3 258,26 лв.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748314"/>
                  </a:ext>
                </a:extLst>
              </a:tr>
              <a:tr h="31971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43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395 255,91 лв.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153791"/>
                  </a:ext>
                </a:extLst>
              </a:tr>
              <a:tr h="18269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50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401 504,17 лв.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687592"/>
                  </a:ext>
                </a:extLst>
              </a:tr>
              <a:tr h="18269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526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733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125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2023-04-13T05:20:56Z</dcterms:created>
  <dcterms:modified xsi:type="dcterms:W3CDTF">2023-04-13T05:22:03Z</dcterms:modified>
</cp:coreProperties>
</file>