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0D83-E23E-435D-8BAD-104F56D48F6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EA81-8AFF-4E25-AAA9-956E437B8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41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0D83-E23E-435D-8BAD-104F56D48F6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EA81-8AFF-4E25-AAA9-956E437B8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14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0D83-E23E-435D-8BAD-104F56D48F6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EA81-8AFF-4E25-AAA9-956E437B8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6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0D83-E23E-435D-8BAD-104F56D48F6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EA81-8AFF-4E25-AAA9-956E437B8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0D83-E23E-435D-8BAD-104F56D48F6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EA81-8AFF-4E25-AAA9-956E437B8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6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0D83-E23E-435D-8BAD-104F56D48F6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EA81-8AFF-4E25-AAA9-956E437B8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84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0D83-E23E-435D-8BAD-104F56D48F6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EA81-8AFF-4E25-AAA9-956E437B8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58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0D83-E23E-435D-8BAD-104F56D48F6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EA81-8AFF-4E25-AAA9-956E437B8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4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0D83-E23E-435D-8BAD-104F56D48F6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EA81-8AFF-4E25-AAA9-956E437B8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48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0D83-E23E-435D-8BAD-104F56D48F6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EA81-8AFF-4E25-AAA9-956E437B8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85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0D83-E23E-435D-8BAD-104F56D48F6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DEA81-8AFF-4E25-AAA9-956E437B8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57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E0D83-E23E-435D-8BAD-104F56D48F6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DEA81-8AFF-4E25-AAA9-956E437B8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84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343621"/>
              </p:ext>
            </p:extLst>
          </p:nvPr>
        </p:nvGraphicFramePr>
        <p:xfrm>
          <a:off x="575038" y="641022"/>
          <a:ext cx="10812540" cy="5563860"/>
        </p:xfrm>
        <a:graphic>
          <a:graphicData uri="http://schemas.openxmlformats.org/drawingml/2006/table">
            <a:tbl>
              <a:tblPr/>
              <a:tblGrid>
                <a:gridCol w="2162508">
                  <a:extLst>
                    <a:ext uri="{9D8B030D-6E8A-4147-A177-3AD203B41FA5}">
                      <a16:colId xmlns:a16="http://schemas.microsoft.com/office/drawing/2014/main" val="3784878803"/>
                    </a:ext>
                  </a:extLst>
                </a:gridCol>
                <a:gridCol w="2162508">
                  <a:extLst>
                    <a:ext uri="{9D8B030D-6E8A-4147-A177-3AD203B41FA5}">
                      <a16:colId xmlns:a16="http://schemas.microsoft.com/office/drawing/2014/main" val="99381579"/>
                    </a:ext>
                  </a:extLst>
                </a:gridCol>
                <a:gridCol w="2162508">
                  <a:extLst>
                    <a:ext uri="{9D8B030D-6E8A-4147-A177-3AD203B41FA5}">
                      <a16:colId xmlns:a16="http://schemas.microsoft.com/office/drawing/2014/main" val="3637895458"/>
                    </a:ext>
                  </a:extLst>
                </a:gridCol>
                <a:gridCol w="2162508">
                  <a:extLst>
                    <a:ext uri="{9D8B030D-6E8A-4147-A177-3AD203B41FA5}">
                      <a16:colId xmlns:a16="http://schemas.microsoft.com/office/drawing/2014/main" val="111960536"/>
                    </a:ext>
                  </a:extLst>
                </a:gridCol>
                <a:gridCol w="2162508">
                  <a:extLst>
                    <a:ext uri="{9D8B030D-6E8A-4147-A177-3AD203B41FA5}">
                      <a16:colId xmlns:a16="http://schemas.microsoft.com/office/drawing/2014/main" val="3676246327"/>
                    </a:ext>
                  </a:extLst>
                </a:gridCol>
              </a:tblGrid>
              <a:tr h="33210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926323"/>
                  </a:ext>
                </a:extLst>
              </a:tr>
              <a:tr h="582225">
                <a:tc gridSpan="2"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11.04.2023 - 11.04.2023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31531"/>
                  </a:ext>
                </a:extLst>
              </a:tr>
              <a:tr h="332109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690590"/>
                  </a:ext>
                </a:extLst>
              </a:tr>
              <a:tr h="332109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2 574,00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545706"/>
                  </a:ext>
                </a:extLst>
              </a:tr>
              <a:tr h="332109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2 574,00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780724"/>
                  </a:ext>
                </a:extLst>
              </a:tr>
              <a:tr h="332109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019061"/>
                  </a:ext>
                </a:extLst>
              </a:tr>
              <a:tr h="332109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618567"/>
                  </a:ext>
                </a:extLst>
              </a:tr>
              <a:tr h="332109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342326"/>
                  </a:ext>
                </a:extLst>
              </a:tr>
              <a:tr h="332109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285181"/>
                  </a:ext>
                </a:extLst>
              </a:tr>
              <a:tr h="33210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761674"/>
                  </a:ext>
                </a:extLst>
              </a:tr>
              <a:tr h="332109">
                <a:tc gridSpan="2"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ИАНМСП </a:t>
                      </a:r>
                      <a:r>
                        <a:rPr lang="bg-BG" sz="1300">
                          <a:effectLst/>
                        </a:rPr>
                        <a:t>( </a:t>
                      </a:r>
                      <a:r>
                        <a:rPr lang="bg-BG" sz="1300" smtClean="0">
                          <a:effectLst/>
                        </a:rPr>
                        <a:t>074 </a:t>
                      </a:r>
                      <a:r>
                        <a:rPr lang="bg-BG" sz="130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11.04.2023 - 11.04.2023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174674"/>
                  </a:ext>
                </a:extLst>
              </a:tr>
              <a:tr h="332109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33861"/>
                  </a:ext>
                </a:extLst>
              </a:tr>
              <a:tr h="332109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2 574,00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70776"/>
                  </a:ext>
                </a:extLst>
              </a:tr>
              <a:tr h="332109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2 574,00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626736"/>
                  </a:ext>
                </a:extLst>
              </a:tr>
              <a:tr h="332109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132433"/>
                  </a:ext>
                </a:extLst>
              </a:tr>
              <a:tr h="332109">
                <a:tc gridSpan="5">
                  <a:txBody>
                    <a:bodyPr/>
                    <a:lstStyle/>
                    <a:p>
                      <a:r>
                        <a:rPr lang="en-US" sz="13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739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278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2023-04-12T05:29:09Z</dcterms:created>
  <dcterms:modified xsi:type="dcterms:W3CDTF">2023-04-12T05:29:42Z</dcterms:modified>
</cp:coreProperties>
</file>