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6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3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1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3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8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0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3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8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1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EAB9-B477-4E1E-8308-2E6AC289733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86D3-FF65-41F1-9C34-4D6957FD3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2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26279"/>
              </p:ext>
            </p:extLst>
          </p:nvPr>
        </p:nvGraphicFramePr>
        <p:xfrm>
          <a:off x="961533" y="575029"/>
          <a:ext cx="10699425" cy="5601934"/>
        </p:xfrm>
        <a:graphic>
          <a:graphicData uri="http://schemas.openxmlformats.org/drawingml/2006/table">
            <a:tbl>
              <a:tblPr/>
              <a:tblGrid>
                <a:gridCol w="2139885">
                  <a:extLst>
                    <a:ext uri="{9D8B030D-6E8A-4147-A177-3AD203B41FA5}">
                      <a16:colId xmlns:a16="http://schemas.microsoft.com/office/drawing/2014/main" val="651647903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652615642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3044605964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1972404363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3236518991"/>
                    </a:ext>
                  </a:extLst>
                </a:gridCol>
              </a:tblGrid>
              <a:tr h="1931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63669"/>
                  </a:ext>
                </a:extLst>
              </a:tr>
              <a:tr h="33804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10.04.2023 - 10.04.2023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206704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17778"/>
                  </a:ext>
                </a:extLst>
              </a:tr>
              <a:tr h="7726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45 945,00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769125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7 751,82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53249"/>
                  </a:ext>
                </a:extLst>
              </a:tr>
              <a:tr h="33804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431929"/>
                  </a:ext>
                </a:extLst>
              </a:tr>
              <a:tr h="1931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53 776,82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403073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350193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92309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52585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737553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616377"/>
                  </a:ext>
                </a:extLst>
              </a:tr>
              <a:tr h="33804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10.04.2023 - 10.04.2023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299086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886447"/>
                  </a:ext>
                </a:extLst>
              </a:tr>
              <a:tr h="7726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45 945,00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4833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7 751,82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54230"/>
                  </a:ext>
                </a:extLst>
              </a:tr>
              <a:tr h="33804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737034"/>
                  </a:ext>
                </a:extLst>
              </a:tr>
              <a:tr h="1931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53 776,82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150993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216943"/>
                  </a:ext>
                </a:extLst>
              </a:tr>
              <a:tr h="19317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405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02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2023-04-12T05:27:40Z</dcterms:created>
  <dcterms:modified xsi:type="dcterms:W3CDTF">2023-04-12T05:28:32Z</dcterms:modified>
</cp:coreProperties>
</file>