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4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6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9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1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9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67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4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9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CB88-DD23-4ECF-96E2-5994B2EFDA2A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B47B1-488E-44A9-AC7E-D3F748ECC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3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948655"/>
              </p:ext>
            </p:extLst>
          </p:nvPr>
        </p:nvGraphicFramePr>
        <p:xfrm>
          <a:off x="1084080" y="433640"/>
          <a:ext cx="10520315" cy="5983014"/>
        </p:xfrm>
        <a:graphic>
          <a:graphicData uri="http://schemas.openxmlformats.org/drawingml/2006/table">
            <a:tbl>
              <a:tblPr/>
              <a:tblGrid>
                <a:gridCol w="2104063">
                  <a:extLst>
                    <a:ext uri="{9D8B030D-6E8A-4147-A177-3AD203B41FA5}">
                      <a16:colId xmlns:a16="http://schemas.microsoft.com/office/drawing/2014/main" val="3425737817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851832020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1619664143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3470413663"/>
                    </a:ext>
                  </a:extLst>
                </a:gridCol>
                <a:gridCol w="2104063">
                  <a:extLst>
                    <a:ext uri="{9D8B030D-6E8A-4147-A177-3AD203B41FA5}">
                      <a16:colId xmlns:a16="http://schemas.microsoft.com/office/drawing/2014/main" val="2601442641"/>
                    </a:ext>
                  </a:extLst>
                </a:gridCol>
              </a:tblGrid>
              <a:tr h="1574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258857"/>
                  </a:ext>
                </a:extLst>
              </a:tr>
              <a:tr h="2763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07.04.2023 - 07.04.2023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535456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480899"/>
                  </a:ext>
                </a:extLst>
              </a:tr>
              <a:tr h="6330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3 176,75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696544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19 950,15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972544"/>
                  </a:ext>
                </a:extLst>
              </a:tr>
              <a:tr h="2763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36 289,11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768800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59 416,01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928687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032936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67647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96092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77188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080429"/>
                  </a:ext>
                </a:extLst>
              </a:tr>
              <a:tr h="27633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07.04.2023 - 07.04.2023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142921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869169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18 486,87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6828367"/>
                  </a:ext>
                </a:extLst>
              </a:tr>
              <a:tr h="2763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34 462,33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264835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52 949,20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00554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23100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8903914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07.04.2023 - 07.04.2023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3144766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575674"/>
                  </a:ext>
                </a:extLst>
              </a:tr>
              <a:tr h="63308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3 176,75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8421824"/>
                  </a:ext>
                </a:extLst>
              </a:tr>
              <a:tr h="15741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1 463,28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673162"/>
                  </a:ext>
                </a:extLst>
              </a:tr>
              <a:tr h="27633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1 826,78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743935"/>
                  </a:ext>
                </a:extLst>
              </a:tr>
              <a:tr h="15741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6 466,81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4929826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488462"/>
                  </a:ext>
                </a:extLst>
              </a:tr>
              <a:tr h="15741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2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362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26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2023-04-07T05:18:49Z</dcterms:created>
  <dcterms:modified xsi:type="dcterms:W3CDTF">2023-04-07T05:20:04Z</dcterms:modified>
</cp:coreProperties>
</file>