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7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3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2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1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4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5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0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2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9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8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0DA6A-27AA-47EE-9212-F326767B3CA9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D2F3A-004E-43A3-AA89-4157FA1B7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1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208149"/>
              </p:ext>
            </p:extLst>
          </p:nvPr>
        </p:nvGraphicFramePr>
        <p:xfrm>
          <a:off x="1084083" y="669302"/>
          <a:ext cx="10444900" cy="5522360"/>
        </p:xfrm>
        <a:graphic>
          <a:graphicData uri="http://schemas.openxmlformats.org/drawingml/2006/table">
            <a:tbl>
              <a:tblPr/>
              <a:tblGrid>
                <a:gridCol w="2088980">
                  <a:extLst>
                    <a:ext uri="{9D8B030D-6E8A-4147-A177-3AD203B41FA5}">
                      <a16:colId xmlns:a16="http://schemas.microsoft.com/office/drawing/2014/main" val="3297968288"/>
                    </a:ext>
                  </a:extLst>
                </a:gridCol>
                <a:gridCol w="2088980">
                  <a:extLst>
                    <a:ext uri="{9D8B030D-6E8A-4147-A177-3AD203B41FA5}">
                      <a16:colId xmlns:a16="http://schemas.microsoft.com/office/drawing/2014/main" val="1579147785"/>
                    </a:ext>
                  </a:extLst>
                </a:gridCol>
                <a:gridCol w="2088980">
                  <a:extLst>
                    <a:ext uri="{9D8B030D-6E8A-4147-A177-3AD203B41FA5}">
                      <a16:colId xmlns:a16="http://schemas.microsoft.com/office/drawing/2014/main" val="2903327780"/>
                    </a:ext>
                  </a:extLst>
                </a:gridCol>
                <a:gridCol w="2088980">
                  <a:extLst>
                    <a:ext uri="{9D8B030D-6E8A-4147-A177-3AD203B41FA5}">
                      <a16:colId xmlns:a16="http://schemas.microsoft.com/office/drawing/2014/main" val="4060785718"/>
                    </a:ext>
                  </a:extLst>
                </a:gridCol>
                <a:gridCol w="2088980">
                  <a:extLst>
                    <a:ext uri="{9D8B030D-6E8A-4147-A177-3AD203B41FA5}">
                      <a16:colId xmlns:a16="http://schemas.microsoft.com/office/drawing/2014/main" val="3072839053"/>
                    </a:ext>
                  </a:extLst>
                </a:gridCol>
              </a:tblGrid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657419"/>
                  </a:ext>
                </a:extLst>
              </a:tr>
              <a:tr h="35817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06.04.2023 - 06.04.2023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519065"/>
                  </a:ext>
                </a:extLst>
              </a:tr>
              <a:tr h="2044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003659"/>
                  </a:ext>
                </a:extLst>
              </a:tr>
              <a:tr h="2044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18 673,41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623849"/>
                  </a:ext>
                </a:extLst>
              </a:tr>
              <a:tr h="35817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520,00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684136"/>
                  </a:ext>
                </a:extLst>
              </a:tr>
              <a:tr h="2044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19 193,41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410772"/>
                  </a:ext>
                </a:extLst>
              </a:tr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587871"/>
                  </a:ext>
                </a:extLst>
              </a:tr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755027"/>
                  </a:ext>
                </a:extLst>
              </a:tr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990768"/>
                  </a:ext>
                </a:extLst>
              </a:tr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928326"/>
                  </a:ext>
                </a:extLst>
              </a:tr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8300"/>
                  </a:ext>
                </a:extLst>
              </a:tr>
              <a:tr h="35817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06.04.2023 - 06.04.2023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722387"/>
                  </a:ext>
                </a:extLst>
              </a:tr>
              <a:tr h="2044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732222"/>
                  </a:ext>
                </a:extLst>
              </a:tr>
              <a:tr h="2044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2 771,99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398534"/>
                  </a:ext>
                </a:extLst>
              </a:tr>
              <a:tr h="35817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520,00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715962"/>
                  </a:ext>
                </a:extLst>
              </a:tr>
              <a:tr h="2044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3 291,99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366502"/>
                  </a:ext>
                </a:extLst>
              </a:tr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09761"/>
                  </a:ext>
                </a:extLst>
              </a:tr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149702"/>
                  </a:ext>
                </a:extLst>
              </a:tr>
              <a:tr h="2044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06.04.2023 - 06.04.2023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218640"/>
                  </a:ext>
                </a:extLst>
              </a:tr>
              <a:tr h="2044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99183"/>
                  </a:ext>
                </a:extLst>
              </a:tr>
              <a:tr h="2044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15 901,42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119233"/>
                  </a:ext>
                </a:extLst>
              </a:tr>
              <a:tr h="2044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15 901,42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005058"/>
                  </a:ext>
                </a:extLst>
              </a:tr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126776"/>
                  </a:ext>
                </a:extLst>
              </a:tr>
              <a:tr h="2044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9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511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2023-04-06T05:17:15Z</dcterms:created>
  <dcterms:modified xsi:type="dcterms:W3CDTF">2023-04-06T05:18:12Z</dcterms:modified>
</cp:coreProperties>
</file>