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2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19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2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2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85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6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4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4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8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6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304C3-235E-4F15-8358-361CDB3F665A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FAA4D-8852-4EB6-9A40-9399ABD3E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7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76474"/>
              </p:ext>
            </p:extLst>
          </p:nvPr>
        </p:nvGraphicFramePr>
        <p:xfrm>
          <a:off x="763573" y="593888"/>
          <a:ext cx="10812540" cy="6194176"/>
        </p:xfrm>
        <a:graphic>
          <a:graphicData uri="http://schemas.openxmlformats.org/drawingml/2006/table">
            <a:tbl>
              <a:tblPr/>
              <a:tblGrid>
                <a:gridCol w="2162508">
                  <a:extLst>
                    <a:ext uri="{9D8B030D-6E8A-4147-A177-3AD203B41FA5}">
                      <a16:colId xmlns:a16="http://schemas.microsoft.com/office/drawing/2014/main" val="826754825"/>
                    </a:ext>
                  </a:extLst>
                </a:gridCol>
                <a:gridCol w="2162508">
                  <a:extLst>
                    <a:ext uri="{9D8B030D-6E8A-4147-A177-3AD203B41FA5}">
                      <a16:colId xmlns:a16="http://schemas.microsoft.com/office/drawing/2014/main" val="2419305543"/>
                    </a:ext>
                  </a:extLst>
                </a:gridCol>
                <a:gridCol w="2162508">
                  <a:extLst>
                    <a:ext uri="{9D8B030D-6E8A-4147-A177-3AD203B41FA5}">
                      <a16:colId xmlns:a16="http://schemas.microsoft.com/office/drawing/2014/main" val="3506750509"/>
                    </a:ext>
                  </a:extLst>
                </a:gridCol>
                <a:gridCol w="2162508">
                  <a:extLst>
                    <a:ext uri="{9D8B030D-6E8A-4147-A177-3AD203B41FA5}">
                      <a16:colId xmlns:a16="http://schemas.microsoft.com/office/drawing/2014/main" val="504351351"/>
                    </a:ext>
                  </a:extLst>
                </a:gridCol>
                <a:gridCol w="2162508">
                  <a:extLst>
                    <a:ext uri="{9D8B030D-6E8A-4147-A177-3AD203B41FA5}">
                      <a16:colId xmlns:a16="http://schemas.microsoft.com/office/drawing/2014/main" val="1396062247"/>
                    </a:ext>
                  </a:extLst>
                </a:gridCol>
              </a:tblGrid>
              <a:tr h="1422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645614"/>
                  </a:ext>
                </a:extLst>
              </a:tr>
              <a:tr h="24893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05.04.2023 - 05.04.2023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420828"/>
                  </a:ext>
                </a:extLst>
              </a:tr>
              <a:tr h="1422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44314"/>
                  </a:ext>
                </a:extLst>
              </a:tr>
              <a:tr h="1422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138 371,22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355914"/>
                  </a:ext>
                </a:extLst>
              </a:tr>
              <a:tr h="1422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861,79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991623"/>
                  </a:ext>
                </a:extLst>
              </a:tr>
              <a:tr h="2489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18 787,26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14308"/>
                  </a:ext>
                </a:extLst>
              </a:tr>
              <a:tr h="2489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3 418,79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763988"/>
                  </a:ext>
                </a:extLst>
              </a:tr>
              <a:tr h="1422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161 439,06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076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700787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301690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360695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838707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809050"/>
                  </a:ext>
                </a:extLst>
              </a:tr>
              <a:tr h="24893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05.04.2023 - 05.04.2023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050409"/>
                  </a:ext>
                </a:extLst>
              </a:tr>
              <a:tr h="1422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430508"/>
                  </a:ext>
                </a:extLst>
              </a:tr>
              <a:tr h="1422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1 835,00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177028"/>
                  </a:ext>
                </a:extLst>
              </a:tr>
              <a:tr h="1422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861,79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402089"/>
                  </a:ext>
                </a:extLst>
              </a:tr>
              <a:tr h="1422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2 696,79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096278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754905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940486"/>
                  </a:ext>
                </a:extLst>
              </a:tr>
              <a:tr h="14224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05.04.2023 - 05.04.2023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052047"/>
                  </a:ext>
                </a:extLst>
              </a:tr>
              <a:tr h="1422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836736"/>
                  </a:ext>
                </a:extLst>
              </a:tr>
              <a:tr h="2489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1 971,48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229268"/>
                  </a:ext>
                </a:extLst>
              </a:tr>
              <a:tr h="1422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1 971,48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174510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150848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925484"/>
                  </a:ext>
                </a:extLst>
              </a:tr>
              <a:tr h="14224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05.04.2023 - 05.04.2023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93017"/>
                  </a:ext>
                </a:extLst>
              </a:tr>
              <a:tr h="14224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425946"/>
                  </a:ext>
                </a:extLst>
              </a:tr>
              <a:tr h="16404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136 536,22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51676"/>
                  </a:ext>
                </a:extLst>
              </a:tr>
              <a:tr h="2489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18 787,26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111079"/>
                  </a:ext>
                </a:extLst>
              </a:tr>
              <a:tr h="2489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1 447,31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536536"/>
                  </a:ext>
                </a:extLst>
              </a:tr>
              <a:tr h="14224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156 770,79 лв.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788237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591135"/>
                  </a:ext>
                </a:extLst>
              </a:tr>
              <a:tr h="14224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7716" marR="27716" marT="13858" marB="138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296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74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185</Words>
  <Application>Microsoft Office PowerPoint</Application>
  <PresentationFormat>Widescreen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2023-04-05T05:26:38Z</dcterms:created>
  <dcterms:modified xsi:type="dcterms:W3CDTF">2023-04-05T05:28:06Z</dcterms:modified>
</cp:coreProperties>
</file>