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1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7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78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2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8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445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EAA46-6E70-4331-80DE-E1329602BED3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759F5-8890-4383-BB20-A3D9C86CD0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99887"/>
              </p:ext>
            </p:extLst>
          </p:nvPr>
        </p:nvGraphicFramePr>
        <p:xfrm>
          <a:off x="688155" y="480769"/>
          <a:ext cx="11114205" cy="6346278"/>
        </p:xfrm>
        <a:graphic>
          <a:graphicData uri="http://schemas.openxmlformats.org/drawingml/2006/table">
            <a:tbl>
              <a:tblPr/>
              <a:tblGrid>
                <a:gridCol w="2222841">
                  <a:extLst>
                    <a:ext uri="{9D8B030D-6E8A-4147-A177-3AD203B41FA5}">
                      <a16:colId xmlns:a16="http://schemas.microsoft.com/office/drawing/2014/main" val="922387503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2443622707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3838792541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3612487460"/>
                    </a:ext>
                  </a:extLst>
                </a:gridCol>
                <a:gridCol w="2222841">
                  <a:extLst>
                    <a:ext uri="{9D8B030D-6E8A-4147-A177-3AD203B41FA5}">
                      <a16:colId xmlns:a16="http://schemas.microsoft.com/office/drawing/2014/main" val="2680115297"/>
                    </a:ext>
                  </a:extLst>
                </a:gridCol>
              </a:tblGrid>
              <a:tr h="1467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388198"/>
                  </a:ext>
                </a:extLst>
              </a:tr>
              <a:tr h="2590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04.04.2023 - 04.04.2023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10614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44728"/>
                  </a:ext>
                </a:extLst>
              </a:tr>
              <a:tr h="70806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268,84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60011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8 493,99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143877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40029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5 320,48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252439"/>
                  </a:ext>
                </a:extLst>
              </a:tr>
              <a:tr h="1467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14 283,31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482340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231832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127290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744604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884732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718880"/>
                  </a:ext>
                </a:extLst>
              </a:tr>
              <a:tr h="2590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04.04.2023 - 04.04.2023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507441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842291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3 882,00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438860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200,00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668960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2 425,86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771092"/>
                  </a:ext>
                </a:extLst>
              </a:tr>
              <a:tr h="1467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6 507,86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6272227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6253652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62757"/>
                  </a:ext>
                </a:extLst>
              </a:tr>
              <a:tr h="14673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04.04.2023 - 04.04.2023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986899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78680"/>
                  </a:ext>
                </a:extLst>
              </a:tr>
              <a:tr h="70806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268,84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36001"/>
                  </a:ext>
                </a:extLst>
              </a:tr>
              <a:tr h="14673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4 611,99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53237"/>
                  </a:ext>
                </a:extLst>
              </a:tr>
              <a:tr h="2590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2 894,62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80909"/>
                  </a:ext>
                </a:extLst>
              </a:tr>
              <a:tr h="14673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7 775,45 лв.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050114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043921"/>
                  </a:ext>
                </a:extLst>
              </a:tr>
              <a:tr h="14673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8073" marR="28073" marT="14037" marB="1403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686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918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2023-04-04T05:16:47Z</dcterms:created>
  <dcterms:modified xsi:type="dcterms:W3CDTF">2023-04-04T05:17:50Z</dcterms:modified>
</cp:coreProperties>
</file>