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42" y="-246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14.3.2023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2694241"/>
            <a:ext cx="10881360" cy="6714871"/>
          </a:xfrm>
        </p:spPr>
        <p:txBody>
          <a:bodyPr>
            <a:noAutofit/>
          </a:bodyPr>
          <a:lstStyle/>
          <a:p>
            <a:pPr algn="l"/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Наименование на </a:t>
            </a: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проекта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……………………………………………………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……………………………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Кратко </a:t>
            </a:r>
            <a:r>
              <a:rPr lang="bg-BG" sz="2400" b="1" dirty="0">
                <a:latin typeface="Arial" pitchFamily="34" charset="0"/>
                <a:cs typeface="Arial" pitchFamily="34" charset="0"/>
              </a:rPr>
              <a:t>описание на проекта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bg-BG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напр. Изграждане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нов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фотоволтаична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инсталация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производство на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енергия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възобновяеми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източници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собствено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потребление, </a:t>
            </a:r>
            <a:r>
              <a:rPr lang="ru-RU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включително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съоръжение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съхранение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енергия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батерия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bg-BG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……………………………………………………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……………………………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Краен получател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Обща стойност: </a:t>
            </a:r>
            <a:r>
              <a:rPr lang="bg-BG" sz="2400" dirty="0" smtClean="0">
                <a:latin typeface="Arial" pitchFamily="34" charset="0"/>
                <a:cs typeface="Arial" pitchFamily="34" charset="0"/>
              </a:rPr>
              <a:t>……………………..лв., от които…………….……...лв. </a:t>
            </a:r>
            <a:br>
              <a:rPr lang="bg-BG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dirty="0" smtClean="0">
                <a:latin typeface="Arial" pitchFamily="34" charset="0"/>
                <a:cs typeface="Arial" pitchFamily="34" charset="0"/>
              </a:rPr>
              <a:t>безвъзмездно финансиране.</a:t>
            </a:r>
            <a:br>
              <a:rPr lang="bg-BG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……………………...г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bg-BG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984976" y="1200409"/>
            <a:ext cx="1280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8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04" y="731313"/>
            <a:ext cx="1404993" cy="135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984976" y="2234313"/>
            <a:ext cx="367240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 за възстановяване и устойчивост</a:t>
            </a:r>
            <a:r>
              <a:rPr kumimoji="0" lang="bg-BG" altLang="bg-BG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kumimoji="0" lang="bg-BG" altLang="bg-BG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68" y="912167"/>
            <a:ext cx="6120680" cy="162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92</Words>
  <Application>Microsoft Office PowerPoint</Application>
  <PresentationFormat>A3 Paper (297x420 mm)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Наименование на проекта: ……………………………………………………………………………………  Кратко описание на проекта: (напр. Изграждане на нова фотоволтаична инсталация за производство на енергия от възобновяеми източници за собствено потребление, включително и съоръжение за съхранение на енергия (батерия)) ……………………………………………………………………………………   Краен получател:…………………………………   Обща стойност: ……………………..лв., от които…………….……...лв.  безвъзмездно финансиране.   Начало: …………………..г. Край: ……………………...г.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Todor Chilov</cp:lastModifiedBy>
  <cp:revision>20</cp:revision>
  <cp:lastPrinted>2015-04-23T13:48:25Z</cp:lastPrinted>
  <dcterms:created xsi:type="dcterms:W3CDTF">2015-04-23T13:21:12Z</dcterms:created>
  <dcterms:modified xsi:type="dcterms:W3CDTF">2023-03-14T09:32:57Z</dcterms:modified>
</cp:coreProperties>
</file>