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6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36" y="-174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13.3.2023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4224536"/>
            <a:ext cx="10881360" cy="4320480"/>
          </a:xfrm>
        </p:spPr>
        <p:txBody>
          <a:bodyPr>
            <a:noAutofit/>
          </a:bodyPr>
          <a:lstStyle/>
          <a:p>
            <a:pPr algn="l"/>
            <a:r>
              <a:rPr lang="bg-BG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smtClean="0">
                <a:latin typeface="Arial" pitchFamily="34" charset="0"/>
                <a:cs typeface="Arial" pitchFamily="34" charset="0"/>
              </a:rPr>
              <a:t>Наименование на п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роекта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Краен получател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Обща </a:t>
            </a: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стойност: 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……………………..лв., от които…………….……...лв. 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dirty="0" smtClean="0">
                <a:latin typeface="Arial" pitchFamily="34" charset="0"/>
                <a:cs typeface="Arial" pitchFamily="34" charset="0"/>
              </a:rPr>
              <a:t>безвъзмездно финансиране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……………………...г.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995" y="1141404"/>
            <a:ext cx="5186663" cy="139178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048" y="1141404"/>
            <a:ext cx="1080120" cy="10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300900" y="2225407"/>
            <a:ext cx="38164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bg-BG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План за възстановяване и устойчивост</a:t>
            </a:r>
            <a:r>
              <a:rPr kumimoji="0" lang="bg-BG" altLang="bg-BG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</a:t>
            </a:r>
            <a:endParaRPr kumimoji="0" lang="bg-BG" altLang="bg-BG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55</Words>
  <Application>Microsoft Office PowerPoint</Application>
  <PresentationFormat>A3 Paper (297x420 mm)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  Наименование на проекта: ………………………………………………………   Краен получател:…………………………………   Обща стойност: ……………………..лв., от които…………….……...лв.  безвъзмездно финансиране.   Начало: …………………..г. Край: ……………………...г.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Todor Chilov</cp:lastModifiedBy>
  <cp:revision>19</cp:revision>
  <cp:lastPrinted>2015-04-23T13:48:25Z</cp:lastPrinted>
  <dcterms:created xsi:type="dcterms:W3CDTF">2015-04-23T13:21:12Z</dcterms:created>
  <dcterms:modified xsi:type="dcterms:W3CDTF">2023-03-13T13:53:29Z</dcterms:modified>
</cp:coreProperties>
</file>