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7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8" r:id="rId13"/>
    <p:sldId id="280" r:id="rId14"/>
    <p:sldId id="286" r:id="rId15"/>
    <p:sldId id="281" r:id="rId16"/>
    <p:sldId id="282" r:id="rId17"/>
    <p:sldId id="284" r:id="rId18"/>
    <p:sldId id="290" r:id="rId19"/>
    <p:sldId id="291" r:id="rId20"/>
    <p:sldId id="287" r:id="rId21"/>
    <p:sldId id="306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Cormac" panose="020B060402020202020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>
          <p15:clr>
            <a:srgbClr val="A4A3A4"/>
          </p15:clr>
        </p15:guide>
        <p15:guide id="3" orient="horz" pos="4020">
          <p15:clr>
            <a:srgbClr val="A4A3A4"/>
          </p15:clr>
        </p15:guide>
        <p15:guide id="4" pos="41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 Nachkova" initials="IN" lastIdx="6" clrIdx="0"/>
  <p:cmAuthor id="2" name="PR" initials="P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6FB"/>
    <a:srgbClr val="303192"/>
    <a:srgbClr val="E3F5FD"/>
    <a:srgbClr val="C6C690"/>
    <a:srgbClr val="BABACA"/>
    <a:srgbClr val="FAF8E6"/>
    <a:srgbClr val="A18C0B"/>
    <a:srgbClr val="E8E8ED"/>
    <a:srgbClr val="757694"/>
    <a:srgbClr val="191A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5" autoAdjust="0"/>
    <p:restoredTop sz="52405" autoAdjust="0"/>
  </p:normalViewPr>
  <p:slideViewPr>
    <p:cSldViewPr snapToGrid="0">
      <p:cViewPr varScale="1">
        <p:scale>
          <a:sx n="112" d="100"/>
          <a:sy n="112" d="100"/>
        </p:scale>
        <p:origin x="1452" y="102"/>
      </p:cViewPr>
      <p:guideLst>
        <p:guide orient="horz" pos="2184"/>
        <p:guide/>
        <p:guide orient="horz" pos="4020"/>
        <p:guide pos="41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1896" y="2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28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50229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6AF4F-A678-41CA-8C2B-5C1997647A8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1050230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50231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0232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50233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FF8B1-7183-4B6F-B6C1-CAE5654F64E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0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01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FF8B1-7183-4B6F-B6C1-CAE5654F64E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4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14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143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A52EC-0DE8-44F1-A688-D12F57EC17E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95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19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1049197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A52EC-0DE8-44F1-A688-D12F57EC17E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78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27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2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A52EC-0DE8-44F1-A688-D12F57EC17E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94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3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10493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FF8B1-7183-4B6F-B6C1-CAE5654F64E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3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43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1049433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FF8B1-7183-4B6F-B6C1-CAE5654F64E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5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55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55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FF8B1-7183-4B6F-B6C1-CAE5654F64EE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79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58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581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FF8B1-7183-4B6F-B6C1-CAE5654F64EE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76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47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104947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FF8B1-7183-4B6F-B6C1-CAE5654F64EE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75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5017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50177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FF8B1-7183-4B6F-B6C1-CAE5654F64EE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2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1048723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FF8B1-7183-4B6F-B6C1-CAE5654F64E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5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1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17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A52EC-0DE8-44F1-A688-D12F57EC17E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9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4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41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A52EC-0DE8-44F1-A688-D12F57EC17E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6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A52EC-0DE8-44F1-A688-D12F57EC17E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5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93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937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A52EC-0DE8-44F1-A688-D12F57EC17E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5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98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987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A52EC-0DE8-44F1-A688-D12F57EC17E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6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3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03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A52EC-0DE8-44F1-A688-D12F57EC17E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8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8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909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A52EC-0DE8-44F1-A688-D12F57EC17E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78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50179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5018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33AEE-E546-43AD-AD10-5AA02889ED9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105018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5018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FD19-8DD9-415C-B2E6-7013E7405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03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50204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5020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0206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33AEE-E546-43AD-AD10-5AA02889ED9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105020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5020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FD19-8DD9-415C-B2E6-7013E7405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5019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019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33AEE-E546-43AD-AD10-5AA02889ED9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105019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501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FD19-8DD9-415C-B2E6-7013E7405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87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5018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0189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33AEE-E546-43AD-AD10-5AA02889ED9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105019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501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FD19-8DD9-415C-B2E6-7013E7405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3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33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33AEE-E546-43AD-AD10-5AA02889ED9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104933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4933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FD19-8DD9-415C-B2E6-7013E7405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09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50210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0211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33AEE-E546-43AD-AD10-5AA02889ED9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10502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502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FD19-8DD9-415C-B2E6-7013E7405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50215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0216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0217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33AEE-E546-43AD-AD10-5AA02889ED9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10502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502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FD19-8DD9-415C-B2E6-7013E7405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220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50221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0222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022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0224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0225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33AEE-E546-43AD-AD10-5AA02889ED9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105022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5022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FD19-8DD9-415C-B2E6-7013E7405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50184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33AEE-E546-43AD-AD10-5AA02889ED9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105018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5018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FD19-8DD9-415C-B2E6-7013E7405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33AEE-E546-43AD-AD10-5AA02889ED9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104858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4858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FD19-8DD9-415C-B2E6-7013E7405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lue">
    <p:bg>
      <p:bgPr>
        <a:solidFill>
          <a:srgbClr val="E3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33AEE-E546-43AD-AD10-5AA02889ED9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104862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4862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FD19-8DD9-415C-B2E6-7013E7405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197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50198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019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0200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33AEE-E546-43AD-AD10-5AA02889ED9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105020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5020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FD19-8DD9-415C-B2E6-7013E7405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199" y="578337"/>
            <a:ext cx="5257800" cy="123110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199" y="2178049"/>
            <a:ext cx="10514014" cy="3879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33AEE-E546-43AD-AD10-5AA02889ED9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9736" y="6446579"/>
            <a:ext cx="394063" cy="184666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2FD19-8DD9-415C-B2E6-7013E7405D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608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920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224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hyperlink" Target="http://www.exporthub.bg/" TargetMode="External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b2bconnect.b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linkedin.com/in/&#1080;&#1072;&#1085;&#1084;&#1089;&#1087;-bsmepa-724a6613b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bsmepaofficial" TargetMode="External"/><Relationship Id="rId5" Type="http://schemas.openxmlformats.org/officeDocument/2006/relationships/hyperlink" Target="https://sme.government.bg/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gif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"/>
          <p:cNvPicPr>
            <a:picLocks noChangeAspect="1"/>
          </p:cNvPicPr>
          <p:nvPr/>
        </p:nvPicPr>
        <p:blipFill rotWithShape="1">
          <a:blip r:embed="rId3"/>
          <a:srcRect t="43777" b="10615"/>
          <a:stretch>
            <a:fillRect/>
          </a:stretch>
        </p:blipFill>
        <p:spPr>
          <a:xfrm>
            <a:off x="-10363201" y="0"/>
            <a:ext cx="22555201" cy="6858000"/>
          </a:xfrm>
          <a:prstGeom prst="rect">
            <a:avLst/>
          </a:prstGeom>
        </p:spPr>
      </p:pic>
      <p:pic>
        <p:nvPicPr>
          <p:cNvPr id="2097153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204324" y="935707"/>
            <a:ext cx="1029716" cy="1162050"/>
          </a:xfrm>
          <a:prstGeom prst="rect">
            <a:avLst/>
          </a:prstGeom>
        </p:spPr>
      </p:pic>
      <p:sp>
        <p:nvSpPr>
          <p:cNvPr id="1048584" name="Oval 1"/>
          <p:cNvSpPr/>
          <p:nvPr/>
        </p:nvSpPr>
        <p:spPr>
          <a:xfrm>
            <a:off x="697900" y="395962"/>
            <a:ext cx="2858100" cy="2858098"/>
          </a:xfrm>
          <a:prstGeom prst="ellipse">
            <a:avLst/>
          </a:prstGeom>
          <a:noFill/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585" name="Oval 2"/>
          <p:cNvSpPr/>
          <p:nvPr/>
        </p:nvSpPr>
        <p:spPr>
          <a:xfrm>
            <a:off x="716401" y="383984"/>
            <a:ext cx="2858100" cy="2858098"/>
          </a:xfrm>
          <a:prstGeom prst="ellipse">
            <a:avLst/>
          </a:prstGeom>
          <a:noFill/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586" name="Oval white"/>
          <p:cNvSpPr/>
          <p:nvPr/>
        </p:nvSpPr>
        <p:spPr>
          <a:xfrm>
            <a:off x="662976" y="361038"/>
            <a:ext cx="2927950" cy="2927948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aphic 21"/>
          <p:cNvGrpSpPr/>
          <p:nvPr/>
        </p:nvGrpSpPr>
        <p:grpSpPr>
          <a:xfrm>
            <a:off x="1466850" y="972133"/>
            <a:ext cx="1343812" cy="1203971"/>
            <a:chOff x="1466850" y="972133"/>
            <a:chExt cx="1343812" cy="1203971"/>
          </a:xfrm>
        </p:grpSpPr>
        <p:sp>
          <p:nvSpPr>
            <p:cNvPr id="1048587" name="Freeform: Shape 44"/>
            <p:cNvSpPr/>
            <p:nvPr/>
          </p:nvSpPr>
          <p:spPr>
            <a:xfrm>
              <a:off x="1466850" y="972133"/>
              <a:ext cx="1343812" cy="1125624"/>
            </a:xfrm>
            <a:custGeom>
              <a:avLst/>
              <a:gdLst>
                <a:gd name="connsiteX0" fmla="*/ 112198 w 1343812"/>
                <a:gd name="connsiteY0" fmla="*/ 1122184 h 1125624"/>
                <a:gd name="connsiteX1" fmla="*/ 172184 w 1343812"/>
                <a:gd name="connsiteY1" fmla="*/ 234757 h 1125624"/>
                <a:gd name="connsiteX2" fmla="*/ 673236 w 1343812"/>
                <a:gd name="connsiteY2" fmla="*/ 110 h 1125624"/>
                <a:gd name="connsiteX3" fmla="*/ 1216630 w 1343812"/>
                <a:gd name="connsiteY3" fmla="*/ 294743 h 1125624"/>
                <a:gd name="connsiteX4" fmla="*/ 1243094 w 1343812"/>
                <a:gd name="connsiteY4" fmla="*/ 1109835 h 1125624"/>
                <a:gd name="connsiteX5" fmla="*/ 1226333 w 1343812"/>
                <a:gd name="connsiteY5" fmla="*/ 1101895 h 1125624"/>
                <a:gd name="connsiteX6" fmla="*/ 1074606 w 1343812"/>
                <a:gd name="connsiteY6" fmla="*/ 380310 h 1125624"/>
                <a:gd name="connsiteX7" fmla="*/ 672353 w 1343812"/>
                <a:gd name="connsiteY7" fmla="*/ 225054 h 1125624"/>
                <a:gd name="connsiteX8" fmla="*/ 282450 w 1343812"/>
                <a:gd name="connsiteY8" fmla="*/ 367960 h 1125624"/>
                <a:gd name="connsiteX9" fmla="*/ 125430 w 1343812"/>
                <a:gd name="connsiteY9" fmla="*/ 1110717 h 1125624"/>
                <a:gd name="connsiteX10" fmla="*/ 112198 w 1343812"/>
                <a:gd name="connsiteY10" fmla="*/ 1122184 h 112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3812" h="1125624">
                  <a:moveTo>
                    <a:pt x="112198" y="1122184"/>
                  </a:moveTo>
                  <a:cubicBezTo>
                    <a:pt x="112198" y="1122184"/>
                    <a:pt x="-176436" y="688316"/>
                    <a:pt x="172184" y="234757"/>
                  </a:cubicBezTo>
                  <a:cubicBezTo>
                    <a:pt x="256480" y="125091"/>
                    <a:pt x="450056" y="-4301"/>
                    <a:pt x="673236" y="110"/>
                  </a:cubicBezTo>
                  <a:cubicBezTo>
                    <a:pt x="989375" y="6355"/>
                    <a:pt x="1144295" y="192415"/>
                    <a:pt x="1216630" y="294743"/>
                  </a:cubicBezTo>
                  <a:cubicBezTo>
                    <a:pt x="1288965" y="397070"/>
                    <a:pt x="1447749" y="732281"/>
                    <a:pt x="1243094" y="1109835"/>
                  </a:cubicBezTo>
                  <a:cubicBezTo>
                    <a:pt x="1237325" y="1122026"/>
                    <a:pt x="1220564" y="1114086"/>
                    <a:pt x="1226333" y="1101895"/>
                  </a:cubicBezTo>
                  <a:cubicBezTo>
                    <a:pt x="1226333" y="1101895"/>
                    <a:pt x="1418639" y="706699"/>
                    <a:pt x="1074606" y="380310"/>
                  </a:cubicBezTo>
                  <a:cubicBezTo>
                    <a:pt x="1074606" y="380310"/>
                    <a:pt x="896415" y="219761"/>
                    <a:pt x="672353" y="225054"/>
                  </a:cubicBezTo>
                  <a:cubicBezTo>
                    <a:pt x="448291" y="230347"/>
                    <a:pt x="282450" y="367960"/>
                    <a:pt x="282450" y="367960"/>
                  </a:cubicBezTo>
                  <a:cubicBezTo>
                    <a:pt x="282450" y="367960"/>
                    <a:pt x="-70403" y="620250"/>
                    <a:pt x="125430" y="1110717"/>
                  </a:cubicBezTo>
                  <a:cubicBezTo>
                    <a:pt x="129718" y="1121479"/>
                    <a:pt x="119767" y="1130935"/>
                    <a:pt x="112198" y="1122184"/>
                  </a:cubicBezTo>
                  <a:close/>
                </a:path>
              </a:pathLst>
            </a:custGeom>
            <a:solidFill>
              <a:srgbClr val="79B7E4"/>
            </a:solidFill>
            <a:ln w="17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88" name="Freeform: Shape 45"/>
            <p:cNvSpPr/>
            <p:nvPr/>
          </p:nvSpPr>
          <p:spPr>
            <a:xfrm>
              <a:off x="1665665" y="1334799"/>
              <a:ext cx="941681" cy="813014"/>
            </a:xfrm>
            <a:custGeom>
              <a:avLst/>
              <a:gdLst>
                <a:gd name="connsiteX0" fmla="*/ 23649 w 941681"/>
                <a:gd name="connsiteY0" fmla="*/ 799214 h 813014"/>
                <a:gd name="connsiteX1" fmla="*/ 157734 w 941681"/>
                <a:gd name="connsiteY1" fmla="*/ 199362 h 813014"/>
                <a:gd name="connsiteX2" fmla="*/ 471773 w 941681"/>
                <a:gd name="connsiteY2" fmla="*/ 0 h 813014"/>
                <a:gd name="connsiteX3" fmla="*/ 764642 w 941681"/>
                <a:gd name="connsiteY3" fmla="*/ 183484 h 813014"/>
                <a:gd name="connsiteX4" fmla="*/ 937540 w 941681"/>
                <a:gd name="connsiteY4" fmla="*/ 799214 h 813014"/>
                <a:gd name="connsiteX5" fmla="*/ 919897 w 941681"/>
                <a:gd name="connsiteY5" fmla="*/ 799214 h 813014"/>
                <a:gd name="connsiteX6" fmla="*/ 473538 w 941681"/>
                <a:gd name="connsiteY6" fmla="*/ 217005 h 813014"/>
                <a:gd name="connsiteX7" fmla="*/ 39528 w 941681"/>
                <a:gd name="connsiteY7" fmla="*/ 793921 h 813014"/>
                <a:gd name="connsiteX8" fmla="*/ 23649 w 941681"/>
                <a:gd name="connsiteY8" fmla="*/ 799214 h 813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1681" h="813014">
                  <a:moveTo>
                    <a:pt x="23649" y="799214"/>
                  </a:moveTo>
                  <a:cubicBezTo>
                    <a:pt x="23649" y="799214"/>
                    <a:pt x="-83318" y="508974"/>
                    <a:pt x="157734" y="199362"/>
                  </a:cubicBezTo>
                  <a:cubicBezTo>
                    <a:pt x="212373" y="129180"/>
                    <a:pt x="339453" y="47635"/>
                    <a:pt x="471773" y="0"/>
                  </a:cubicBezTo>
                  <a:cubicBezTo>
                    <a:pt x="471773" y="0"/>
                    <a:pt x="653916" y="63708"/>
                    <a:pt x="764642" y="183484"/>
                  </a:cubicBezTo>
                  <a:cubicBezTo>
                    <a:pt x="851091" y="276990"/>
                    <a:pt x="964886" y="392550"/>
                    <a:pt x="937540" y="799214"/>
                  </a:cubicBezTo>
                  <a:cubicBezTo>
                    <a:pt x="937540" y="817615"/>
                    <a:pt x="919897" y="817615"/>
                    <a:pt x="919897" y="799214"/>
                  </a:cubicBezTo>
                  <a:cubicBezTo>
                    <a:pt x="919897" y="799214"/>
                    <a:pt x="894439" y="245057"/>
                    <a:pt x="473538" y="217005"/>
                  </a:cubicBezTo>
                  <a:cubicBezTo>
                    <a:pt x="301521" y="205537"/>
                    <a:pt x="19239" y="427835"/>
                    <a:pt x="39528" y="793921"/>
                  </a:cubicBezTo>
                  <a:cubicBezTo>
                    <a:pt x="40251" y="807012"/>
                    <a:pt x="27090" y="811863"/>
                    <a:pt x="23649" y="799214"/>
                  </a:cubicBezTo>
                  <a:close/>
                </a:path>
              </a:pathLst>
            </a:custGeom>
            <a:solidFill>
              <a:srgbClr val="B9E6FB"/>
            </a:solidFill>
            <a:ln w="17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89" name="Freeform: Shape 46"/>
            <p:cNvSpPr/>
            <p:nvPr/>
          </p:nvSpPr>
          <p:spPr>
            <a:xfrm>
              <a:off x="1759749" y="1681478"/>
              <a:ext cx="771405" cy="494626"/>
            </a:xfrm>
            <a:custGeom>
              <a:avLst/>
              <a:gdLst>
                <a:gd name="connsiteX0" fmla="*/ 1018 w 771405"/>
                <a:gd name="connsiteY0" fmla="*/ 483410 h 494626"/>
                <a:gd name="connsiteX1" fmla="*/ 378572 w 771405"/>
                <a:gd name="connsiteY1" fmla="*/ 0 h 494626"/>
                <a:gd name="connsiteX2" fmla="*/ 770239 w 771405"/>
                <a:gd name="connsiteY2" fmla="*/ 479881 h 494626"/>
                <a:gd name="connsiteX3" fmla="*/ 757889 w 771405"/>
                <a:gd name="connsiteY3" fmla="*/ 490467 h 494626"/>
                <a:gd name="connsiteX4" fmla="*/ 375925 w 771405"/>
                <a:gd name="connsiteY4" fmla="*/ 297279 h 494626"/>
                <a:gd name="connsiteX5" fmla="*/ 14250 w 771405"/>
                <a:gd name="connsiteY5" fmla="*/ 491349 h 494626"/>
                <a:gd name="connsiteX6" fmla="*/ 1018 w 771405"/>
                <a:gd name="connsiteY6" fmla="*/ 483410 h 49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405" h="494626">
                  <a:moveTo>
                    <a:pt x="1018" y="483410"/>
                  </a:moveTo>
                  <a:lnTo>
                    <a:pt x="378572" y="0"/>
                  </a:lnTo>
                  <a:lnTo>
                    <a:pt x="770239" y="479881"/>
                  </a:lnTo>
                  <a:cubicBezTo>
                    <a:pt x="775232" y="485703"/>
                    <a:pt x="762882" y="496289"/>
                    <a:pt x="757889" y="490467"/>
                  </a:cubicBezTo>
                  <a:cubicBezTo>
                    <a:pt x="757889" y="490467"/>
                    <a:pt x="550746" y="283359"/>
                    <a:pt x="375925" y="297279"/>
                  </a:cubicBezTo>
                  <a:cubicBezTo>
                    <a:pt x="176563" y="313158"/>
                    <a:pt x="93642" y="406664"/>
                    <a:pt x="14250" y="491349"/>
                  </a:cubicBezTo>
                  <a:cubicBezTo>
                    <a:pt x="9487" y="499270"/>
                    <a:pt x="-3745" y="491331"/>
                    <a:pt x="1018" y="483410"/>
                  </a:cubicBezTo>
                  <a:close/>
                </a:path>
              </a:pathLst>
            </a:custGeom>
            <a:solidFill>
              <a:srgbClr val="303192"/>
            </a:solidFill>
            <a:ln w="17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48590" name="Title 1"/>
          <p:cNvSpPr txBox="1"/>
          <p:nvPr/>
        </p:nvSpPr>
        <p:spPr>
          <a:xfrm>
            <a:off x="1365550" y="2406320"/>
            <a:ext cx="5015078" cy="29870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  <a:cs typeface="Tahoma" panose="020B0604030504040204" pitchFamily="34" charset="0"/>
              </a:rPr>
              <a:t>ИЗПЪЛНИТЕЛНА АГЕНЦИЯ ЗА НАСЪРЧАВАНЕ </a:t>
            </a:r>
            <a:r>
              <a:rPr lang="en-US" sz="36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6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36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  <a:cs typeface="Tahoma" panose="020B0604030504040204" pitchFamily="34" charset="0"/>
              </a:rPr>
              <a:t>НА МАЛКИТЕ </a:t>
            </a:r>
          </a:p>
          <a:p>
            <a:r>
              <a:rPr lang="ru-RU" sz="36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  <a:cs typeface="Tahoma" panose="020B0604030504040204" pitchFamily="34" charset="0"/>
              </a:rPr>
              <a:t>И СРЕДНИТЕ ПРЕДПРИЯТИЯ</a:t>
            </a:r>
          </a:p>
        </p:txBody>
      </p:sp>
      <p:sp>
        <p:nvSpPr>
          <p:cNvPr id="1048591" name="Title 1"/>
          <p:cNvSpPr txBox="1"/>
          <p:nvPr/>
        </p:nvSpPr>
        <p:spPr>
          <a:xfrm>
            <a:off x="7974003" y="2403589"/>
            <a:ext cx="1343812" cy="553998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4000" b="1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  <a:cs typeface="Tahoma" panose="020B0604030504040204" pitchFamily="34" charset="0"/>
              </a:rPr>
              <a:t>80%</a:t>
            </a:r>
            <a:endParaRPr lang="ru-RU" sz="16600" b="1" dirty="0">
              <a:solidFill>
                <a:schemeClr val="bg1"/>
              </a:solidFill>
              <a:latin typeface="Cormac" panose="020B0203040200000004" pitchFamily="34" charset="-52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592" name="Title 1"/>
          <p:cNvSpPr txBox="1"/>
          <p:nvPr/>
        </p:nvSpPr>
        <p:spPr>
          <a:xfrm>
            <a:off x="1466850" y="5623577"/>
            <a:ext cx="5015078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Развитие на потенциала на компаниите </a:t>
            </a:r>
            <a:br>
              <a:rPr lang="ru-RU" sz="18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ru-RU" sz="18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за растеж в България и отвъд</a:t>
            </a:r>
          </a:p>
        </p:txBody>
      </p:sp>
      <p:sp>
        <p:nvSpPr>
          <p:cNvPr id="1048593" name="Title 1"/>
          <p:cNvSpPr txBox="1"/>
          <p:nvPr/>
        </p:nvSpPr>
        <p:spPr>
          <a:xfrm>
            <a:off x="7974003" y="5623577"/>
            <a:ext cx="2751147" cy="4647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ru-RU" sz="16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Д-р Бойко Таков</a:t>
            </a:r>
            <a:endParaRPr lang="en-US" sz="1600" b="1" dirty="0">
              <a:solidFill>
                <a:srgbClr val="303192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2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Изпълнителен директор</a:t>
            </a:r>
            <a:endParaRPr lang="ru-RU" sz="1600" dirty="0">
              <a:solidFill>
                <a:srgbClr val="303192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8594" name="Title 1"/>
          <p:cNvSpPr txBox="1"/>
          <p:nvPr/>
        </p:nvSpPr>
        <p:spPr>
          <a:xfrm>
            <a:off x="7974003" y="3347381"/>
            <a:ext cx="1343812" cy="553998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  <a:cs typeface="Tahoma" panose="020B0604030504040204" pitchFamily="34" charset="0"/>
              </a:rPr>
              <a:t>25</a:t>
            </a:r>
            <a:r>
              <a:rPr lang="bg-BG" sz="4000" b="1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  <a:cs typeface="Tahoma" panose="020B0604030504040204" pitchFamily="34" charset="0"/>
              </a:rPr>
              <a:t>%</a:t>
            </a:r>
            <a:endParaRPr lang="ru-RU" sz="16600" b="1" dirty="0">
              <a:solidFill>
                <a:schemeClr val="bg1"/>
              </a:solidFill>
              <a:latin typeface="Cormac" panose="020B0203040200000004" pitchFamily="34" charset="-52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595" name="Title 1"/>
          <p:cNvSpPr txBox="1"/>
          <p:nvPr/>
        </p:nvSpPr>
        <p:spPr>
          <a:xfrm>
            <a:off x="7974003" y="4343422"/>
            <a:ext cx="1343812" cy="553998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  <a:cs typeface="Tahoma" panose="020B0604030504040204" pitchFamily="34" charset="0"/>
              </a:rPr>
              <a:t>67</a:t>
            </a:r>
            <a:r>
              <a:rPr lang="bg-BG" sz="4000" b="1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  <a:cs typeface="Tahoma" panose="020B0604030504040204" pitchFamily="34" charset="0"/>
              </a:rPr>
              <a:t>%</a:t>
            </a:r>
            <a:endParaRPr lang="ru-RU" sz="16600" b="1" dirty="0">
              <a:solidFill>
                <a:schemeClr val="bg1"/>
              </a:solidFill>
              <a:latin typeface="Cormac" panose="020B0203040200000004" pitchFamily="34" charset="-52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596" name="Title 1"/>
          <p:cNvSpPr txBox="1"/>
          <p:nvPr/>
        </p:nvSpPr>
        <p:spPr>
          <a:xfrm>
            <a:off x="9422451" y="2430003"/>
            <a:ext cx="1890400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ръст в </a:t>
            </a:r>
            <a:r>
              <a:rPr lang="en-US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bg-BG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продажбите </a:t>
            </a:r>
          </a:p>
        </p:txBody>
      </p:sp>
      <p:sp>
        <p:nvSpPr>
          <p:cNvPr id="1048597" name="Title 1"/>
          <p:cNvSpPr txBox="1"/>
          <p:nvPr/>
        </p:nvSpPr>
        <p:spPr>
          <a:xfrm>
            <a:off x="9422451" y="3394010"/>
            <a:ext cx="1890400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повишение </a:t>
            </a:r>
            <a:r>
              <a:rPr lang="en-US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bg-BG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в активността</a:t>
            </a:r>
          </a:p>
        </p:txBody>
      </p:sp>
      <p:sp>
        <p:nvSpPr>
          <p:cNvPr id="1048598" name="Title 1"/>
          <p:cNvSpPr txBox="1"/>
          <p:nvPr/>
        </p:nvSpPr>
        <p:spPr>
          <a:xfrm>
            <a:off x="9422451" y="4384142"/>
            <a:ext cx="1890400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реализират </a:t>
            </a:r>
            <a:r>
              <a:rPr lang="en-US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bg-BG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износ</a:t>
            </a:r>
          </a:p>
        </p:txBody>
      </p:sp>
      <p:cxnSp>
        <p:nvCxnSpPr>
          <p:cNvPr id="3145728" name="Straight Connector 66"/>
          <p:cNvCxnSpPr>
            <a:cxnSpLocks/>
          </p:cNvCxnSpPr>
          <p:nvPr/>
        </p:nvCxnSpPr>
        <p:spPr>
          <a:xfrm flipH="1">
            <a:off x="7974003" y="5284328"/>
            <a:ext cx="1169997" cy="0"/>
          </a:xfrm>
          <a:prstGeom prst="line">
            <a:avLst/>
          </a:prstGeom>
          <a:ln w="19050">
            <a:solidFill>
              <a:srgbClr val="79B7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 L 0.44831 0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2097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1.12799 -4.81481E-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9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00" fill="hold"/>
                                        <p:tgtEl>
                                          <p:spTgt spid="20971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8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8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048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0" fill="hold"/>
                                        <p:tgtEl>
                                          <p:spTgt spid="104858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0"/>
                                        <p:tgtEl>
                                          <p:spTgt spid="1048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04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repeatCount="indefinite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Scale>
                                      <p:cBhvr>
                                        <p:cTn id="37" dur="15000" fill="hold"/>
                                        <p:tgtEl>
                                          <p:spTgt spid="1048585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xit" presetSubtype="0" repeatCount="indefinite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5000"/>
                                        <p:tgtEl>
                                          <p:spTgt spid="1048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4" grpId="0" animBg="1"/>
      <p:bldP spid="1048584" grpId="1" animBg="1"/>
      <p:bldP spid="1048584" grpId="2" animBg="1"/>
      <p:bldP spid="1048585" grpId="0" animBg="1"/>
      <p:bldP spid="1048585" grpId="1" animBg="1"/>
      <p:bldP spid="1048585" grpId="2" animBg="1"/>
      <p:bldP spid="1048586" grpId="0" animBg="1"/>
      <p:bldP spid="104858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roup 65"/>
          <p:cNvGrpSpPr/>
          <p:nvPr/>
        </p:nvGrpSpPr>
        <p:grpSpPr>
          <a:xfrm>
            <a:off x="1490256" y="3120847"/>
            <a:ext cx="3005431" cy="3258775"/>
            <a:chOff x="1153096" y="1810297"/>
            <a:chExt cx="1188121" cy="1288274"/>
          </a:xfrm>
        </p:grpSpPr>
        <p:sp>
          <p:nvSpPr>
            <p:cNvPr id="1049091" name="Rectangle 66"/>
            <p:cNvSpPr/>
            <p:nvPr/>
          </p:nvSpPr>
          <p:spPr>
            <a:xfrm>
              <a:off x="1248600" y="1879641"/>
              <a:ext cx="997114" cy="121893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9092" name="Freeform: Shape 67"/>
            <p:cNvSpPr/>
            <p:nvPr/>
          </p:nvSpPr>
          <p:spPr>
            <a:xfrm>
              <a:off x="1153096" y="1810297"/>
              <a:ext cx="1188121" cy="380708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solidFill>
              <a:srgbClr val="B9E6FB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cxnSp>
          <p:nvCxnSpPr>
            <p:cNvPr id="3145819" name="Straight Connector 68"/>
            <p:cNvCxnSpPr>
              <a:cxnSpLocks/>
            </p:cNvCxnSpPr>
            <p:nvPr/>
          </p:nvCxnSpPr>
          <p:spPr>
            <a:xfrm>
              <a:off x="1248600" y="2714055"/>
              <a:ext cx="997114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9093" name="Trapezoid 37"/>
          <p:cNvSpPr/>
          <p:nvPr/>
        </p:nvSpPr>
        <p:spPr>
          <a:xfrm rot="20700000">
            <a:off x="3749934" y="4972565"/>
            <a:ext cx="1119093" cy="692562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2087887"/>
              <a:gd name="connsiteY0" fmla="*/ 1231824 h 1551484"/>
              <a:gd name="connsiteX1" fmla="*/ 669704 w 2087887"/>
              <a:gd name="connsiteY1" fmla="*/ 0 h 1551484"/>
              <a:gd name="connsiteX2" fmla="*/ 1849401 w 2087887"/>
              <a:gd name="connsiteY2" fmla="*/ 290286 h 1551484"/>
              <a:gd name="connsiteX3" fmla="*/ 2087887 w 2087887"/>
              <a:gd name="connsiteY3" fmla="*/ 1551484 h 1551484"/>
              <a:gd name="connsiteX4" fmla="*/ 0 w 2087887"/>
              <a:gd name="connsiteY4" fmla="*/ 1231824 h 1551484"/>
              <a:gd name="connsiteX0" fmla="*/ 0 w 2087887"/>
              <a:gd name="connsiteY0" fmla="*/ 941538 h 1261198"/>
              <a:gd name="connsiteX1" fmla="*/ 454638 w 2087887"/>
              <a:gd name="connsiteY1" fmla="*/ 278552 h 1261198"/>
              <a:gd name="connsiteX2" fmla="*/ 1849401 w 2087887"/>
              <a:gd name="connsiteY2" fmla="*/ 0 h 1261198"/>
              <a:gd name="connsiteX3" fmla="*/ 2087887 w 2087887"/>
              <a:gd name="connsiteY3" fmla="*/ 1261198 h 1261198"/>
              <a:gd name="connsiteX4" fmla="*/ 0 w 2087887"/>
              <a:gd name="connsiteY4" fmla="*/ 941538 h 1261198"/>
              <a:gd name="connsiteX0" fmla="*/ 0 w 1963776"/>
              <a:gd name="connsiteY0" fmla="*/ 738129 h 1261198"/>
              <a:gd name="connsiteX1" fmla="*/ 330527 w 1963776"/>
              <a:gd name="connsiteY1" fmla="*/ 278552 h 1261198"/>
              <a:gd name="connsiteX2" fmla="*/ 1725290 w 1963776"/>
              <a:gd name="connsiteY2" fmla="*/ 0 h 1261198"/>
              <a:gd name="connsiteX3" fmla="*/ 1963776 w 1963776"/>
              <a:gd name="connsiteY3" fmla="*/ 1261198 h 1261198"/>
              <a:gd name="connsiteX4" fmla="*/ 0 w 1963776"/>
              <a:gd name="connsiteY4" fmla="*/ 738129 h 1261198"/>
              <a:gd name="connsiteX0" fmla="*/ 0 w 1963776"/>
              <a:gd name="connsiteY0" fmla="*/ 658115 h 1181184"/>
              <a:gd name="connsiteX1" fmla="*/ 330527 w 1963776"/>
              <a:gd name="connsiteY1" fmla="*/ 198538 h 1181184"/>
              <a:gd name="connsiteX2" fmla="*/ 1634243 w 1963776"/>
              <a:gd name="connsiteY2" fmla="*/ 0 h 1181184"/>
              <a:gd name="connsiteX3" fmla="*/ 1963776 w 1963776"/>
              <a:gd name="connsiteY3" fmla="*/ 1181184 h 1181184"/>
              <a:gd name="connsiteX4" fmla="*/ 0 w 1963776"/>
              <a:gd name="connsiteY4" fmla="*/ 658115 h 1181184"/>
              <a:gd name="connsiteX0" fmla="*/ 0 w 1839700"/>
              <a:gd name="connsiteY0" fmla="*/ 658115 h 994803"/>
              <a:gd name="connsiteX1" fmla="*/ 330527 w 1839700"/>
              <a:gd name="connsiteY1" fmla="*/ 198538 h 994803"/>
              <a:gd name="connsiteX2" fmla="*/ 1634243 w 1839700"/>
              <a:gd name="connsiteY2" fmla="*/ 0 h 994803"/>
              <a:gd name="connsiteX3" fmla="*/ 1839700 w 1839700"/>
              <a:gd name="connsiteY3" fmla="*/ 994803 h 994803"/>
              <a:gd name="connsiteX4" fmla="*/ 0 w 1839700"/>
              <a:gd name="connsiteY4" fmla="*/ 658115 h 994803"/>
              <a:gd name="connsiteX0" fmla="*/ 0 w 1839700"/>
              <a:gd name="connsiteY0" fmla="*/ 658115 h 994803"/>
              <a:gd name="connsiteX1" fmla="*/ 330527 w 1839700"/>
              <a:gd name="connsiteY1" fmla="*/ 198538 h 994803"/>
              <a:gd name="connsiteX2" fmla="*/ 1634243 w 1839700"/>
              <a:gd name="connsiteY2" fmla="*/ 0 h 994803"/>
              <a:gd name="connsiteX3" fmla="*/ 1839700 w 1839700"/>
              <a:gd name="connsiteY3" fmla="*/ 994803 h 994803"/>
              <a:gd name="connsiteX4" fmla="*/ 956712 w 1839700"/>
              <a:gd name="connsiteY4" fmla="*/ 820782 h 994803"/>
              <a:gd name="connsiteX5" fmla="*/ 0 w 1839700"/>
              <a:gd name="connsiteY5" fmla="*/ 658115 h 994803"/>
              <a:gd name="connsiteX0" fmla="*/ 0 w 1839700"/>
              <a:gd name="connsiteY0" fmla="*/ 658115 h 1118968"/>
              <a:gd name="connsiteX1" fmla="*/ 330527 w 1839700"/>
              <a:gd name="connsiteY1" fmla="*/ 198538 h 1118968"/>
              <a:gd name="connsiteX2" fmla="*/ 1634243 w 1839700"/>
              <a:gd name="connsiteY2" fmla="*/ 0 h 1118968"/>
              <a:gd name="connsiteX3" fmla="*/ 1839700 w 1839700"/>
              <a:gd name="connsiteY3" fmla="*/ 994803 h 1118968"/>
              <a:gd name="connsiteX4" fmla="*/ 1134360 w 1839700"/>
              <a:gd name="connsiteY4" fmla="*/ 1118968 h 1118968"/>
              <a:gd name="connsiteX5" fmla="*/ 0 w 1839700"/>
              <a:gd name="connsiteY5" fmla="*/ 658115 h 1118968"/>
              <a:gd name="connsiteX0" fmla="*/ 0 w 1839700"/>
              <a:gd name="connsiteY0" fmla="*/ 658115 h 1181365"/>
              <a:gd name="connsiteX1" fmla="*/ 330527 w 1839700"/>
              <a:gd name="connsiteY1" fmla="*/ 198538 h 1181365"/>
              <a:gd name="connsiteX2" fmla="*/ 1634243 w 1839700"/>
              <a:gd name="connsiteY2" fmla="*/ 0 h 1181365"/>
              <a:gd name="connsiteX3" fmla="*/ 1839700 w 1839700"/>
              <a:gd name="connsiteY3" fmla="*/ 994803 h 1181365"/>
              <a:gd name="connsiteX4" fmla="*/ 1159405 w 1839700"/>
              <a:gd name="connsiteY4" fmla="*/ 1181365 h 1181365"/>
              <a:gd name="connsiteX5" fmla="*/ 0 w 1839700"/>
              <a:gd name="connsiteY5" fmla="*/ 658115 h 1181365"/>
              <a:gd name="connsiteX0" fmla="*/ 0 w 1936651"/>
              <a:gd name="connsiteY0" fmla="*/ 658115 h 1181365"/>
              <a:gd name="connsiteX1" fmla="*/ 330527 w 1936651"/>
              <a:gd name="connsiteY1" fmla="*/ 198538 h 1181365"/>
              <a:gd name="connsiteX2" fmla="*/ 1634243 w 1936651"/>
              <a:gd name="connsiteY2" fmla="*/ 0 h 1181365"/>
              <a:gd name="connsiteX3" fmla="*/ 1936651 w 1936651"/>
              <a:gd name="connsiteY3" fmla="*/ 1048624 h 1181365"/>
              <a:gd name="connsiteX4" fmla="*/ 1159405 w 1936651"/>
              <a:gd name="connsiteY4" fmla="*/ 1181365 h 1181365"/>
              <a:gd name="connsiteX5" fmla="*/ 0 w 1936651"/>
              <a:gd name="connsiteY5" fmla="*/ 658115 h 1181365"/>
              <a:gd name="connsiteX0" fmla="*/ 0 w 1936651"/>
              <a:gd name="connsiteY0" fmla="*/ 675266 h 1198516"/>
              <a:gd name="connsiteX1" fmla="*/ 330527 w 1936651"/>
              <a:gd name="connsiteY1" fmla="*/ 215689 h 1198516"/>
              <a:gd name="connsiteX2" fmla="*/ 1778053 w 1936651"/>
              <a:gd name="connsiteY2" fmla="*/ 0 h 1198516"/>
              <a:gd name="connsiteX3" fmla="*/ 1936651 w 1936651"/>
              <a:gd name="connsiteY3" fmla="*/ 1065775 h 1198516"/>
              <a:gd name="connsiteX4" fmla="*/ 1159405 w 1936651"/>
              <a:gd name="connsiteY4" fmla="*/ 1198516 h 1198516"/>
              <a:gd name="connsiteX5" fmla="*/ 0 w 1936651"/>
              <a:gd name="connsiteY5" fmla="*/ 675266 h 119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6651" h="1198516">
                <a:moveTo>
                  <a:pt x="0" y="675266"/>
                </a:moveTo>
                <a:lnTo>
                  <a:pt x="330527" y="215689"/>
                </a:lnTo>
                <a:lnTo>
                  <a:pt x="1778053" y="0"/>
                </a:lnTo>
                <a:lnTo>
                  <a:pt x="1936651" y="1065775"/>
                </a:lnTo>
                <a:lnTo>
                  <a:pt x="1159405" y="1198516"/>
                </a:lnTo>
                <a:lnTo>
                  <a:pt x="0" y="6752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094" name="Trapezoid 37"/>
          <p:cNvSpPr/>
          <p:nvPr/>
        </p:nvSpPr>
        <p:spPr>
          <a:xfrm rot="18369532">
            <a:off x="6216430" y="4586562"/>
            <a:ext cx="1907684" cy="1736721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513685 w 1700212"/>
              <a:gd name="connsiteY2" fmla="*/ 128449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680266"/>
              <a:gd name="connsiteY0" fmla="*/ 1551484 h 1551484"/>
              <a:gd name="connsiteX1" fmla="*/ 282029 w 1680266"/>
              <a:gd name="connsiteY1" fmla="*/ 0 h 1551484"/>
              <a:gd name="connsiteX2" fmla="*/ 1513685 w 1680266"/>
              <a:gd name="connsiteY2" fmla="*/ 128449 h 1551484"/>
              <a:gd name="connsiteX3" fmla="*/ 1680266 w 1680266"/>
              <a:gd name="connsiteY3" fmla="*/ 777810 h 1551484"/>
              <a:gd name="connsiteX4" fmla="*/ 0 w 1680266"/>
              <a:gd name="connsiteY4" fmla="*/ 1551484 h 1551484"/>
              <a:gd name="connsiteX0" fmla="*/ 0 w 1680266"/>
              <a:gd name="connsiteY0" fmla="*/ 1423035 h 1423035"/>
              <a:gd name="connsiteX1" fmla="*/ 96526 w 1680266"/>
              <a:gd name="connsiteY1" fmla="*/ 381437 h 1423035"/>
              <a:gd name="connsiteX2" fmla="*/ 1513685 w 1680266"/>
              <a:gd name="connsiteY2" fmla="*/ 0 h 1423035"/>
              <a:gd name="connsiteX3" fmla="*/ 1680266 w 1680266"/>
              <a:gd name="connsiteY3" fmla="*/ 649361 h 1423035"/>
              <a:gd name="connsiteX4" fmla="*/ 0 w 1680266"/>
              <a:gd name="connsiteY4" fmla="*/ 1423035 h 1423035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331658 w 1583740"/>
              <a:gd name="connsiteY4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925112 w 1583740"/>
              <a:gd name="connsiteY4" fmla="*/ 1196306 h 1696170"/>
              <a:gd name="connsiteX5" fmla="*/ 331658 w 1583740"/>
              <a:gd name="connsiteY5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1124042 w 1583740"/>
              <a:gd name="connsiteY4" fmla="*/ 797867 h 1696170"/>
              <a:gd name="connsiteX5" fmla="*/ 331658 w 1583740"/>
              <a:gd name="connsiteY5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1124042 w 1583740"/>
              <a:gd name="connsiteY4" fmla="*/ 797867 h 1696170"/>
              <a:gd name="connsiteX5" fmla="*/ 795425 w 1583740"/>
              <a:gd name="connsiteY5" fmla="*/ 1178463 h 1696170"/>
              <a:gd name="connsiteX6" fmla="*/ 331658 w 1583740"/>
              <a:gd name="connsiteY6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1124042 w 1583740"/>
              <a:gd name="connsiteY4" fmla="*/ 797867 h 1696170"/>
              <a:gd name="connsiteX5" fmla="*/ 871994 w 1583740"/>
              <a:gd name="connsiteY5" fmla="*/ 1243408 h 1696170"/>
              <a:gd name="connsiteX6" fmla="*/ 331658 w 1583740"/>
              <a:gd name="connsiteY6" fmla="*/ 1696170 h 1696170"/>
              <a:gd name="connsiteX0" fmla="*/ 263233 w 1583740"/>
              <a:gd name="connsiteY0" fmla="*/ 1428536 h 1428536"/>
              <a:gd name="connsiteX1" fmla="*/ 0 w 1583740"/>
              <a:gd name="connsiteY1" fmla="*/ 381437 h 1428536"/>
              <a:gd name="connsiteX2" fmla="*/ 1417159 w 1583740"/>
              <a:gd name="connsiteY2" fmla="*/ 0 h 1428536"/>
              <a:gd name="connsiteX3" fmla="*/ 1583740 w 1583740"/>
              <a:gd name="connsiteY3" fmla="*/ 649361 h 1428536"/>
              <a:gd name="connsiteX4" fmla="*/ 1124042 w 1583740"/>
              <a:gd name="connsiteY4" fmla="*/ 797867 h 1428536"/>
              <a:gd name="connsiteX5" fmla="*/ 871994 w 1583740"/>
              <a:gd name="connsiteY5" fmla="*/ 1243408 h 1428536"/>
              <a:gd name="connsiteX6" fmla="*/ 263233 w 1583740"/>
              <a:gd name="connsiteY6" fmla="*/ 1428536 h 1428536"/>
              <a:gd name="connsiteX0" fmla="*/ 263233 w 1583740"/>
              <a:gd name="connsiteY0" fmla="*/ 1428536 h 1428536"/>
              <a:gd name="connsiteX1" fmla="*/ 0 w 1583740"/>
              <a:gd name="connsiteY1" fmla="*/ 381437 h 1428536"/>
              <a:gd name="connsiteX2" fmla="*/ 1417159 w 1583740"/>
              <a:gd name="connsiteY2" fmla="*/ 0 h 1428536"/>
              <a:gd name="connsiteX3" fmla="*/ 1583740 w 1583740"/>
              <a:gd name="connsiteY3" fmla="*/ 649361 h 1428536"/>
              <a:gd name="connsiteX4" fmla="*/ 778094 w 1583740"/>
              <a:gd name="connsiteY4" fmla="*/ 880703 h 1428536"/>
              <a:gd name="connsiteX5" fmla="*/ 871994 w 1583740"/>
              <a:gd name="connsiteY5" fmla="*/ 1243408 h 1428536"/>
              <a:gd name="connsiteX6" fmla="*/ 263233 w 1583740"/>
              <a:gd name="connsiteY6" fmla="*/ 1428536 h 1428536"/>
              <a:gd name="connsiteX0" fmla="*/ 263233 w 1583740"/>
              <a:gd name="connsiteY0" fmla="*/ 1428536 h 1428536"/>
              <a:gd name="connsiteX1" fmla="*/ 0 w 1583740"/>
              <a:gd name="connsiteY1" fmla="*/ 381437 h 1428536"/>
              <a:gd name="connsiteX2" fmla="*/ 1417159 w 1583740"/>
              <a:gd name="connsiteY2" fmla="*/ 0 h 1428536"/>
              <a:gd name="connsiteX3" fmla="*/ 1583740 w 1583740"/>
              <a:gd name="connsiteY3" fmla="*/ 649361 h 1428536"/>
              <a:gd name="connsiteX4" fmla="*/ 778094 w 1583740"/>
              <a:gd name="connsiteY4" fmla="*/ 880703 h 1428536"/>
              <a:gd name="connsiteX5" fmla="*/ 877747 w 1583740"/>
              <a:gd name="connsiteY5" fmla="*/ 1264876 h 1428536"/>
              <a:gd name="connsiteX6" fmla="*/ 263233 w 1583740"/>
              <a:gd name="connsiteY6" fmla="*/ 1428536 h 1428536"/>
              <a:gd name="connsiteX0" fmla="*/ 460331 w 1583740"/>
              <a:gd name="connsiteY0" fmla="*/ 1379010 h 1379010"/>
              <a:gd name="connsiteX1" fmla="*/ 0 w 1583740"/>
              <a:gd name="connsiteY1" fmla="*/ 381437 h 1379010"/>
              <a:gd name="connsiteX2" fmla="*/ 1417159 w 1583740"/>
              <a:gd name="connsiteY2" fmla="*/ 0 h 1379010"/>
              <a:gd name="connsiteX3" fmla="*/ 1583740 w 1583740"/>
              <a:gd name="connsiteY3" fmla="*/ 649361 h 1379010"/>
              <a:gd name="connsiteX4" fmla="*/ 778094 w 1583740"/>
              <a:gd name="connsiteY4" fmla="*/ 880703 h 1379010"/>
              <a:gd name="connsiteX5" fmla="*/ 877747 w 1583740"/>
              <a:gd name="connsiteY5" fmla="*/ 1264876 h 1379010"/>
              <a:gd name="connsiteX6" fmla="*/ 460331 w 1583740"/>
              <a:gd name="connsiteY6" fmla="*/ 1379010 h 1379010"/>
              <a:gd name="connsiteX0" fmla="*/ 287767 w 1411176"/>
              <a:gd name="connsiteY0" fmla="*/ 1379010 h 1379010"/>
              <a:gd name="connsiteX1" fmla="*/ 0 w 1411176"/>
              <a:gd name="connsiteY1" fmla="*/ 338485 h 1379010"/>
              <a:gd name="connsiteX2" fmla="*/ 1244595 w 1411176"/>
              <a:gd name="connsiteY2" fmla="*/ 0 h 1379010"/>
              <a:gd name="connsiteX3" fmla="*/ 1411176 w 1411176"/>
              <a:gd name="connsiteY3" fmla="*/ 649361 h 1379010"/>
              <a:gd name="connsiteX4" fmla="*/ 605530 w 1411176"/>
              <a:gd name="connsiteY4" fmla="*/ 880703 h 1379010"/>
              <a:gd name="connsiteX5" fmla="*/ 705183 w 1411176"/>
              <a:gd name="connsiteY5" fmla="*/ 1264876 h 1379010"/>
              <a:gd name="connsiteX6" fmla="*/ 287767 w 1411176"/>
              <a:gd name="connsiteY6" fmla="*/ 1379010 h 1379010"/>
              <a:gd name="connsiteX0" fmla="*/ 287767 w 1411176"/>
              <a:gd name="connsiteY0" fmla="*/ 1449546 h 1449546"/>
              <a:gd name="connsiteX1" fmla="*/ 0 w 1411176"/>
              <a:gd name="connsiteY1" fmla="*/ 409021 h 1449546"/>
              <a:gd name="connsiteX2" fmla="*/ 1225694 w 1411176"/>
              <a:gd name="connsiteY2" fmla="*/ 0 h 1449546"/>
              <a:gd name="connsiteX3" fmla="*/ 1411176 w 1411176"/>
              <a:gd name="connsiteY3" fmla="*/ 719897 h 1449546"/>
              <a:gd name="connsiteX4" fmla="*/ 605530 w 1411176"/>
              <a:gd name="connsiteY4" fmla="*/ 951239 h 1449546"/>
              <a:gd name="connsiteX5" fmla="*/ 705183 w 1411176"/>
              <a:gd name="connsiteY5" fmla="*/ 1335412 h 1449546"/>
              <a:gd name="connsiteX6" fmla="*/ 287767 w 1411176"/>
              <a:gd name="connsiteY6" fmla="*/ 1449546 h 1449546"/>
              <a:gd name="connsiteX0" fmla="*/ 323484 w 1446893"/>
              <a:gd name="connsiteY0" fmla="*/ 1449546 h 1449546"/>
              <a:gd name="connsiteX1" fmla="*/ 0 w 1446893"/>
              <a:gd name="connsiteY1" fmla="*/ 300260 h 1449546"/>
              <a:gd name="connsiteX2" fmla="*/ 1261411 w 1446893"/>
              <a:gd name="connsiteY2" fmla="*/ 0 h 1449546"/>
              <a:gd name="connsiteX3" fmla="*/ 1446893 w 1446893"/>
              <a:gd name="connsiteY3" fmla="*/ 719897 h 1449546"/>
              <a:gd name="connsiteX4" fmla="*/ 641247 w 1446893"/>
              <a:gd name="connsiteY4" fmla="*/ 951239 h 1449546"/>
              <a:gd name="connsiteX5" fmla="*/ 740900 w 1446893"/>
              <a:gd name="connsiteY5" fmla="*/ 1335412 h 1449546"/>
              <a:gd name="connsiteX6" fmla="*/ 323484 w 1446893"/>
              <a:gd name="connsiteY6" fmla="*/ 1449546 h 1449546"/>
              <a:gd name="connsiteX0" fmla="*/ 323484 w 1446893"/>
              <a:gd name="connsiteY0" fmla="*/ 1471836 h 1471836"/>
              <a:gd name="connsiteX1" fmla="*/ 0 w 1446893"/>
              <a:gd name="connsiteY1" fmla="*/ 322550 h 1471836"/>
              <a:gd name="connsiteX2" fmla="*/ 1258724 w 1446893"/>
              <a:gd name="connsiteY2" fmla="*/ 0 h 1471836"/>
              <a:gd name="connsiteX3" fmla="*/ 1446893 w 1446893"/>
              <a:gd name="connsiteY3" fmla="*/ 742187 h 1471836"/>
              <a:gd name="connsiteX4" fmla="*/ 641247 w 1446893"/>
              <a:gd name="connsiteY4" fmla="*/ 973529 h 1471836"/>
              <a:gd name="connsiteX5" fmla="*/ 740900 w 1446893"/>
              <a:gd name="connsiteY5" fmla="*/ 1357702 h 1471836"/>
              <a:gd name="connsiteX6" fmla="*/ 323484 w 1446893"/>
              <a:gd name="connsiteY6" fmla="*/ 1471836 h 1471836"/>
              <a:gd name="connsiteX0" fmla="*/ 323484 w 1386465"/>
              <a:gd name="connsiteY0" fmla="*/ 1471836 h 1471836"/>
              <a:gd name="connsiteX1" fmla="*/ 0 w 1386465"/>
              <a:gd name="connsiteY1" fmla="*/ 322550 h 1471836"/>
              <a:gd name="connsiteX2" fmla="*/ 1258724 w 1386465"/>
              <a:gd name="connsiteY2" fmla="*/ 0 h 1471836"/>
              <a:gd name="connsiteX3" fmla="*/ 1386465 w 1386465"/>
              <a:gd name="connsiteY3" fmla="*/ 492131 h 1471836"/>
              <a:gd name="connsiteX4" fmla="*/ 641247 w 1386465"/>
              <a:gd name="connsiteY4" fmla="*/ 973529 h 1471836"/>
              <a:gd name="connsiteX5" fmla="*/ 740900 w 1386465"/>
              <a:gd name="connsiteY5" fmla="*/ 1357702 h 1471836"/>
              <a:gd name="connsiteX6" fmla="*/ 323484 w 1386465"/>
              <a:gd name="connsiteY6" fmla="*/ 1471836 h 1471836"/>
              <a:gd name="connsiteX0" fmla="*/ 323484 w 1386465"/>
              <a:gd name="connsiteY0" fmla="*/ 1471836 h 1471836"/>
              <a:gd name="connsiteX1" fmla="*/ 0 w 1386465"/>
              <a:gd name="connsiteY1" fmla="*/ 322550 h 1471836"/>
              <a:gd name="connsiteX2" fmla="*/ 1258724 w 1386465"/>
              <a:gd name="connsiteY2" fmla="*/ 0 h 1471836"/>
              <a:gd name="connsiteX3" fmla="*/ 1386465 w 1386465"/>
              <a:gd name="connsiteY3" fmla="*/ 492131 h 1471836"/>
              <a:gd name="connsiteX4" fmla="*/ 573644 w 1386465"/>
              <a:gd name="connsiteY4" fmla="*/ 708962 h 1471836"/>
              <a:gd name="connsiteX5" fmla="*/ 740900 w 1386465"/>
              <a:gd name="connsiteY5" fmla="*/ 1357702 h 1471836"/>
              <a:gd name="connsiteX6" fmla="*/ 323484 w 1386465"/>
              <a:gd name="connsiteY6" fmla="*/ 1471836 h 1471836"/>
              <a:gd name="connsiteX0" fmla="*/ 323484 w 1386465"/>
              <a:gd name="connsiteY0" fmla="*/ 2912132 h 2912132"/>
              <a:gd name="connsiteX1" fmla="*/ 0 w 1386465"/>
              <a:gd name="connsiteY1" fmla="*/ 1762846 h 2912132"/>
              <a:gd name="connsiteX2" fmla="*/ 840939 w 1386465"/>
              <a:gd name="connsiteY2" fmla="*/ 0 h 2912132"/>
              <a:gd name="connsiteX3" fmla="*/ 1386465 w 1386465"/>
              <a:gd name="connsiteY3" fmla="*/ 1932427 h 2912132"/>
              <a:gd name="connsiteX4" fmla="*/ 573644 w 1386465"/>
              <a:gd name="connsiteY4" fmla="*/ 2149258 h 2912132"/>
              <a:gd name="connsiteX5" fmla="*/ 740900 w 1386465"/>
              <a:gd name="connsiteY5" fmla="*/ 2797998 h 2912132"/>
              <a:gd name="connsiteX6" fmla="*/ 323484 w 1386465"/>
              <a:gd name="connsiteY6" fmla="*/ 2912132 h 2912132"/>
              <a:gd name="connsiteX0" fmla="*/ 323484 w 1455607"/>
              <a:gd name="connsiteY0" fmla="*/ 2912132 h 2912132"/>
              <a:gd name="connsiteX1" fmla="*/ 0 w 1455607"/>
              <a:gd name="connsiteY1" fmla="*/ 1762846 h 2912132"/>
              <a:gd name="connsiteX2" fmla="*/ 840939 w 1455607"/>
              <a:gd name="connsiteY2" fmla="*/ 0 h 2912132"/>
              <a:gd name="connsiteX3" fmla="*/ 1455607 w 1455607"/>
              <a:gd name="connsiteY3" fmla="*/ 982648 h 2912132"/>
              <a:gd name="connsiteX4" fmla="*/ 573644 w 1455607"/>
              <a:gd name="connsiteY4" fmla="*/ 2149258 h 2912132"/>
              <a:gd name="connsiteX5" fmla="*/ 740900 w 1455607"/>
              <a:gd name="connsiteY5" fmla="*/ 2797998 h 2912132"/>
              <a:gd name="connsiteX6" fmla="*/ 323484 w 1455607"/>
              <a:gd name="connsiteY6" fmla="*/ 2912132 h 2912132"/>
              <a:gd name="connsiteX0" fmla="*/ 598983 w 1731106"/>
              <a:gd name="connsiteY0" fmla="*/ 2912132 h 2912132"/>
              <a:gd name="connsiteX1" fmla="*/ 0 w 1731106"/>
              <a:gd name="connsiteY1" fmla="*/ 165673 h 2912132"/>
              <a:gd name="connsiteX2" fmla="*/ 1116438 w 1731106"/>
              <a:gd name="connsiteY2" fmla="*/ 0 h 2912132"/>
              <a:gd name="connsiteX3" fmla="*/ 1731106 w 1731106"/>
              <a:gd name="connsiteY3" fmla="*/ 982648 h 2912132"/>
              <a:gd name="connsiteX4" fmla="*/ 849143 w 1731106"/>
              <a:gd name="connsiteY4" fmla="*/ 2149258 h 2912132"/>
              <a:gd name="connsiteX5" fmla="*/ 1016399 w 1731106"/>
              <a:gd name="connsiteY5" fmla="*/ 2797998 h 2912132"/>
              <a:gd name="connsiteX6" fmla="*/ 598983 w 1731106"/>
              <a:gd name="connsiteY6" fmla="*/ 2912132 h 2912132"/>
              <a:gd name="connsiteX0" fmla="*/ 285405 w 1731106"/>
              <a:gd name="connsiteY0" fmla="*/ 1531706 h 2797998"/>
              <a:gd name="connsiteX1" fmla="*/ 0 w 1731106"/>
              <a:gd name="connsiteY1" fmla="*/ 165673 h 2797998"/>
              <a:gd name="connsiteX2" fmla="*/ 1116438 w 1731106"/>
              <a:gd name="connsiteY2" fmla="*/ 0 h 2797998"/>
              <a:gd name="connsiteX3" fmla="*/ 1731106 w 1731106"/>
              <a:gd name="connsiteY3" fmla="*/ 982648 h 2797998"/>
              <a:gd name="connsiteX4" fmla="*/ 849143 w 1731106"/>
              <a:gd name="connsiteY4" fmla="*/ 2149258 h 2797998"/>
              <a:gd name="connsiteX5" fmla="*/ 1016399 w 1731106"/>
              <a:gd name="connsiteY5" fmla="*/ 2797998 h 2797998"/>
              <a:gd name="connsiteX6" fmla="*/ 285405 w 1731106"/>
              <a:gd name="connsiteY6" fmla="*/ 1531706 h 2797998"/>
              <a:gd name="connsiteX0" fmla="*/ 285405 w 1731106"/>
              <a:gd name="connsiteY0" fmla="*/ 1531706 h 2797998"/>
              <a:gd name="connsiteX1" fmla="*/ 0 w 1731106"/>
              <a:gd name="connsiteY1" fmla="*/ 165673 h 2797998"/>
              <a:gd name="connsiteX2" fmla="*/ 1116438 w 1731106"/>
              <a:gd name="connsiteY2" fmla="*/ 0 h 2797998"/>
              <a:gd name="connsiteX3" fmla="*/ 1731106 w 1731106"/>
              <a:gd name="connsiteY3" fmla="*/ 982648 h 2797998"/>
              <a:gd name="connsiteX4" fmla="*/ 1093916 w 1731106"/>
              <a:gd name="connsiteY4" fmla="*/ 1108912 h 2797998"/>
              <a:gd name="connsiteX5" fmla="*/ 1016399 w 1731106"/>
              <a:gd name="connsiteY5" fmla="*/ 2797998 h 2797998"/>
              <a:gd name="connsiteX6" fmla="*/ 285405 w 1731106"/>
              <a:gd name="connsiteY6" fmla="*/ 1531706 h 2797998"/>
              <a:gd name="connsiteX0" fmla="*/ 285405 w 1731106"/>
              <a:gd name="connsiteY0" fmla="*/ 1531706 h 1531706"/>
              <a:gd name="connsiteX1" fmla="*/ 0 w 1731106"/>
              <a:gd name="connsiteY1" fmla="*/ 165673 h 1531706"/>
              <a:gd name="connsiteX2" fmla="*/ 1116438 w 1731106"/>
              <a:gd name="connsiteY2" fmla="*/ 0 h 1531706"/>
              <a:gd name="connsiteX3" fmla="*/ 1731106 w 1731106"/>
              <a:gd name="connsiteY3" fmla="*/ 982648 h 1531706"/>
              <a:gd name="connsiteX4" fmla="*/ 1093916 w 1731106"/>
              <a:gd name="connsiteY4" fmla="*/ 1108912 h 1531706"/>
              <a:gd name="connsiteX5" fmla="*/ 778606 w 1731106"/>
              <a:gd name="connsiteY5" fmla="*/ 1407529 h 1531706"/>
              <a:gd name="connsiteX6" fmla="*/ 285405 w 1731106"/>
              <a:gd name="connsiteY6" fmla="*/ 1531706 h 1531706"/>
              <a:gd name="connsiteX0" fmla="*/ 162435 w 1731106"/>
              <a:gd name="connsiteY0" fmla="*/ 918793 h 1407529"/>
              <a:gd name="connsiteX1" fmla="*/ 0 w 1731106"/>
              <a:gd name="connsiteY1" fmla="*/ 165673 h 1407529"/>
              <a:gd name="connsiteX2" fmla="*/ 1116438 w 1731106"/>
              <a:gd name="connsiteY2" fmla="*/ 0 h 1407529"/>
              <a:gd name="connsiteX3" fmla="*/ 1731106 w 1731106"/>
              <a:gd name="connsiteY3" fmla="*/ 982648 h 1407529"/>
              <a:gd name="connsiteX4" fmla="*/ 1093916 w 1731106"/>
              <a:gd name="connsiteY4" fmla="*/ 1108912 h 1407529"/>
              <a:gd name="connsiteX5" fmla="*/ 778606 w 1731106"/>
              <a:gd name="connsiteY5" fmla="*/ 1407529 h 1407529"/>
              <a:gd name="connsiteX6" fmla="*/ 162435 w 1731106"/>
              <a:gd name="connsiteY6" fmla="*/ 918793 h 1407529"/>
              <a:gd name="connsiteX0" fmla="*/ 162435 w 1731106"/>
              <a:gd name="connsiteY0" fmla="*/ 918793 h 1575968"/>
              <a:gd name="connsiteX1" fmla="*/ 0 w 1731106"/>
              <a:gd name="connsiteY1" fmla="*/ 165673 h 1575968"/>
              <a:gd name="connsiteX2" fmla="*/ 1116438 w 1731106"/>
              <a:gd name="connsiteY2" fmla="*/ 0 h 1575968"/>
              <a:gd name="connsiteX3" fmla="*/ 1731106 w 1731106"/>
              <a:gd name="connsiteY3" fmla="*/ 982648 h 1575968"/>
              <a:gd name="connsiteX4" fmla="*/ 1093916 w 1731106"/>
              <a:gd name="connsiteY4" fmla="*/ 1108912 h 1575968"/>
              <a:gd name="connsiteX5" fmla="*/ 289603 w 1731106"/>
              <a:gd name="connsiteY5" fmla="*/ 1575968 h 1575968"/>
              <a:gd name="connsiteX6" fmla="*/ 162435 w 1731106"/>
              <a:gd name="connsiteY6" fmla="*/ 918793 h 1575968"/>
              <a:gd name="connsiteX0" fmla="*/ 162435 w 1731106"/>
              <a:gd name="connsiteY0" fmla="*/ 918793 h 1575968"/>
              <a:gd name="connsiteX1" fmla="*/ 0 w 1731106"/>
              <a:gd name="connsiteY1" fmla="*/ 165673 h 1575968"/>
              <a:gd name="connsiteX2" fmla="*/ 1116438 w 1731106"/>
              <a:gd name="connsiteY2" fmla="*/ 0 h 1575968"/>
              <a:gd name="connsiteX3" fmla="*/ 1731106 w 1731106"/>
              <a:gd name="connsiteY3" fmla="*/ 982648 h 1575968"/>
              <a:gd name="connsiteX4" fmla="*/ 1096949 w 1731106"/>
              <a:gd name="connsiteY4" fmla="*/ 1257829 h 1575968"/>
              <a:gd name="connsiteX5" fmla="*/ 289603 w 1731106"/>
              <a:gd name="connsiteY5" fmla="*/ 1575968 h 1575968"/>
              <a:gd name="connsiteX6" fmla="*/ 162435 w 1731106"/>
              <a:gd name="connsiteY6" fmla="*/ 918793 h 157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1106" h="1575968">
                <a:moveTo>
                  <a:pt x="162435" y="918793"/>
                </a:moveTo>
                <a:lnTo>
                  <a:pt x="0" y="165673"/>
                </a:lnTo>
                <a:lnTo>
                  <a:pt x="1116438" y="0"/>
                </a:lnTo>
                <a:lnTo>
                  <a:pt x="1731106" y="982648"/>
                </a:lnTo>
                <a:lnTo>
                  <a:pt x="1096949" y="1257829"/>
                </a:lnTo>
                <a:lnTo>
                  <a:pt x="289603" y="1575968"/>
                </a:lnTo>
                <a:lnTo>
                  <a:pt x="162435" y="9187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095" name="!!4th"/>
          <p:cNvSpPr/>
          <p:nvPr/>
        </p:nvSpPr>
        <p:spPr>
          <a:xfrm rot="1233435">
            <a:off x="9126212" y="2675984"/>
            <a:ext cx="2266508" cy="1793043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261198 h 1261198"/>
              <a:gd name="connsiteX1" fmla="*/ 93806 w 1700212"/>
              <a:gd name="connsiteY1" fmla="*/ 240990 h 1261198"/>
              <a:gd name="connsiteX2" fmla="*/ 1461726 w 1700212"/>
              <a:gd name="connsiteY2" fmla="*/ 0 h 1261198"/>
              <a:gd name="connsiteX3" fmla="*/ 1700212 w 1700212"/>
              <a:gd name="connsiteY3" fmla="*/ 1261198 h 1261198"/>
              <a:gd name="connsiteX4" fmla="*/ 0 w 1700212"/>
              <a:gd name="connsiteY4" fmla="*/ 1261198 h 1261198"/>
              <a:gd name="connsiteX0" fmla="*/ 0 w 1700212"/>
              <a:gd name="connsiteY0" fmla="*/ 1276656 h 1276656"/>
              <a:gd name="connsiteX1" fmla="*/ 93806 w 1700212"/>
              <a:gd name="connsiteY1" fmla="*/ 256448 h 1276656"/>
              <a:gd name="connsiteX2" fmla="*/ 706270 w 1700212"/>
              <a:gd name="connsiteY2" fmla="*/ 0 h 1276656"/>
              <a:gd name="connsiteX3" fmla="*/ 1700212 w 1700212"/>
              <a:gd name="connsiteY3" fmla="*/ 1276656 h 1276656"/>
              <a:gd name="connsiteX4" fmla="*/ 0 w 1700212"/>
              <a:gd name="connsiteY4" fmla="*/ 1276656 h 1276656"/>
              <a:gd name="connsiteX0" fmla="*/ 81037 w 1606406"/>
              <a:gd name="connsiteY0" fmla="*/ 891716 h 1276656"/>
              <a:gd name="connsiteX1" fmla="*/ 0 w 1606406"/>
              <a:gd name="connsiteY1" fmla="*/ 256448 h 1276656"/>
              <a:gd name="connsiteX2" fmla="*/ 612464 w 1606406"/>
              <a:gd name="connsiteY2" fmla="*/ 0 h 1276656"/>
              <a:gd name="connsiteX3" fmla="*/ 1606406 w 1606406"/>
              <a:gd name="connsiteY3" fmla="*/ 1276656 h 1276656"/>
              <a:gd name="connsiteX4" fmla="*/ 81037 w 1606406"/>
              <a:gd name="connsiteY4" fmla="*/ 891716 h 1276656"/>
              <a:gd name="connsiteX0" fmla="*/ 81037 w 612464"/>
              <a:gd name="connsiteY0" fmla="*/ 891716 h 1296320"/>
              <a:gd name="connsiteX1" fmla="*/ 0 w 612464"/>
              <a:gd name="connsiteY1" fmla="*/ 256448 h 1296320"/>
              <a:gd name="connsiteX2" fmla="*/ 612464 w 612464"/>
              <a:gd name="connsiteY2" fmla="*/ 0 h 1296320"/>
              <a:gd name="connsiteX3" fmla="*/ 18888 w 612464"/>
              <a:gd name="connsiteY3" fmla="*/ 1296320 h 1296320"/>
              <a:gd name="connsiteX4" fmla="*/ 81037 w 612464"/>
              <a:gd name="connsiteY4" fmla="*/ 891716 h 1296320"/>
              <a:gd name="connsiteX0" fmla="*/ 81037 w 612464"/>
              <a:gd name="connsiteY0" fmla="*/ 891716 h 1296320"/>
              <a:gd name="connsiteX1" fmla="*/ 0 w 612464"/>
              <a:gd name="connsiteY1" fmla="*/ 256448 h 1296320"/>
              <a:gd name="connsiteX2" fmla="*/ 612464 w 612464"/>
              <a:gd name="connsiteY2" fmla="*/ 0 h 1296320"/>
              <a:gd name="connsiteX3" fmla="*/ 374673 w 612464"/>
              <a:gd name="connsiteY3" fmla="*/ 518859 h 1296320"/>
              <a:gd name="connsiteX4" fmla="*/ 18888 w 612464"/>
              <a:gd name="connsiteY4" fmla="*/ 1296320 h 1296320"/>
              <a:gd name="connsiteX5" fmla="*/ 81037 w 612464"/>
              <a:gd name="connsiteY5" fmla="*/ 891716 h 1296320"/>
              <a:gd name="connsiteX0" fmla="*/ 81037 w 1258724"/>
              <a:gd name="connsiteY0" fmla="*/ 891716 h 1296320"/>
              <a:gd name="connsiteX1" fmla="*/ 0 w 1258724"/>
              <a:gd name="connsiteY1" fmla="*/ 256448 h 1296320"/>
              <a:gd name="connsiteX2" fmla="*/ 612464 w 1258724"/>
              <a:gd name="connsiteY2" fmla="*/ 0 h 1296320"/>
              <a:gd name="connsiteX3" fmla="*/ 1258724 w 1258724"/>
              <a:gd name="connsiteY3" fmla="*/ 958162 h 1296320"/>
              <a:gd name="connsiteX4" fmla="*/ 18888 w 1258724"/>
              <a:gd name="connsiteY4" fmla="*/ 1296320 h 1296320"/>
              <a:gd name="connsiteX5" fmla="*/ 81037 w 1258724"/>
              <a:gd name="connsiteY5" fmla="*/ 891716 h 1296320"/>
              <a:gd name="connsiteX0" fmla="*/ 99212 w 1276899"/>
              <a:gd name="connsiteY0" fmla="*/ 891716 h 1186040"/>
              <a:gd name="connsiteX1" fmla="*/ 18175 w 1276899"/>
              <a:gd name="connsiteY1" fmla="*/ 256448 h 1186040"/>
              <a:gd name="connsiteX2" fmla="*/ 630639 w 1276899"/>
              <a:gd name="connsiteY2" fmla="*/ 0 h 1186040"/>
              <a:gd name="connsiteX3" fmla="*/ 1276899 w 1276899"/>
              <a:gd name="connsiteY3" fmla="*/ 958162 h 1186040"/>
              <a:gd name="connsiteX4" fmla="*/ 0 w 1276899"/>
              <a:gd name="connsiteY4" fmla="*/ 1186040 h 1186040"/>
              <a:gd name="connsiteX5" fmla="*/ 99212 w 1276899"/>
              <a:gd name="connsiteY5" fmla="*/ 891716 h 1186040"/>
              <a:gd name="connsiteX0" fmla="*/ 99212 w 753038"/>
              <a:gd name="connsiteY0" fmla="*/ 891716 h 1186040"/>
              <a:gd name="connsiteX1" fmla="*/ 18175 w 753038"/>
              <a:gd name="connsiteY1" fmla="*/ 256448 h 1186040"/>
              <a:gd name="connsiteX2" fmla="*/ 630639 w 753038"/>
              <a:gd name="connsiteY2" fmla="*/ 0 h 1186040"/>
              <a:gd name="connsiteX3" fmla="*/ 753038 w 753038"/>
              <a:gd name="connsiteY3" fmla="*/ 1106043 h 1186040"/>
              <a:gd name="connsiteX4" fmla="*/ 0 w 753038"/>
              <a:gd name="connsiteY4" fmla="*/ 1186040 h 1186040"/>
              <a:gd name="connsiteX5" fmla="*/ 99212 w 753038"/>
              <a:gd name="connsiteY5" fmla="*/ 891716 h 1186040"/>
              <a:gd name="connsiteX0" fmla="*/ 99212 w 753038"/>
              <a:gd name="connsiteY0" fmla="*/ 891716 h 1186040"/>
              <a:gd name="connsiteX1" fmla="*/ 18175 w 753038"/>
              <a:gd name="connsiteY1" fmla="*/ 256448 h 1186040"/>
              <a:gd name="connsiteX2" fmla="*/ 630639 w 753038"/>
              <a:gd name="connsiteY2" fmla="*/ 0 h 1186040"/>
              <a:gd name="connsiteX3" fmla="*/ 738748 w 753038"/>
              <a:gd name="connsiteY3" fmla="*/ 884479 h 1186040"/>
              <a:gd name="connsiteX4" fmla="*/ 753038 w 753038"/>
              <a:gd name="connsiteY4" fmla="*/ 1106043 h 1186040"/>
              <a:gd name="connsiteX5" fmla="*/ 0 w 753038"/>
              <a:gd name="connsiteY5" fmla="*/ 1186040 h 1186040"/>
              <a:gd name="connsiteX6" fmla="*/ 99212 w 753038"/>
              <a:gd name="connsiteY6" fmla="*/ 891716 h 1186040"/>
              <a:gd name="connsiteX0" fmla="*/ 99212 w 1277635"/>
              <a:gd name="connsiteY0" fmla="*/ 891716 h 1186040"/>
              <a:gd name="connsiteX1" fmla="*/ 18175 w 1277635"/>
              <a:gd name="connsiteY1" fmla="*/ 256448 h 1186040"/>
              <a:gd name="connsiteX2" fmla="*/ 630639 w 1277635"/>
              <a:gd name="connsiteY2" fmla="*/ 0 h 1186040"/>
              <a:gd name="connsiteX3" fmla="*/ 1277635 w 1277635"/>
              <a:gd name="connsiteY3" fmla="*/ 792677 h 1186040"/>
              <a:gd name="connsiteX4" fmla="*/ 753038 w 1277635"/>
              <a:gd name="connsiteY4" fmla="*/ 1106043 h 1186040"/>
              <a:gd name="connsiteX5" fmla="*/ 0 w 1277635"/>
              <a:gd name="connsiteY5" fmla="*/ 1186040 h 1186040"/>
              <a:gd name="connsiteX6" fmla="*/ 99212 w 1277635"/>
              <a:gd name="connsiteY6" fmla="*/ 891716 h 1186040"/>
              <a:gd name="connsiteX0" fmla="*/ 99212 w 1277635"/>
              <a:gd name="connsiteY0" fmla="*/ 891716 h 1186040"/>
              <a:gd name="connsiteX1" fmla="*/ 18175 w 1277635"/>
              <a:gd name="connsiteY1" fmla="*/ 256448 h 1186040"/>
              <a:gd name="connsiteX2" fmla="*/ 630639 w 1277635"/>
              <a:gd name="connsiteY2" fmla="*/ 0 h 1186040"/>
              <a:gd name="connsiteX3" fmla="*/ 1277635 w 1277635"/>
              <a:gd name="connsiteY3" fmla="*/ 792677 h 1186040"/>
              <a:gd name="connsiteX4" fmla="*/ 654900 w 1277635"/>
              <a:gd name="connsiteY4" fmla="*/ 1132339 h 1186040"/>
              <a:gd name="connsiteX5" fmla="*/ 0 w 1277635"/>
              <a:gd name="connsiteY5" fmla="*/ 1186040 h 1186040"/>
              <a:gd name="connsiteX6" fmla="*/ 99212 w 1277635"/>
              <a:gd name="connsiteY6" fmla="*/ 891716 h 1186040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1277635 w 1277635"/>
              <a:gd name="connsiteY3" fmla="*/ 792677 h 1188388"/>
              <a:gd name="connsiteX4" fmla="*/ 654900 w 1277635"/>
              <a:gd name="connsiteY4" fmla="*/ 1132339 h 1188388"/>
              <a:gd name="connsiteX5" fmla="*/ 0 w 1277635"/>
              <a:gd name="connsiteY5" fmla="*/ 1186040 h 1188388"/>
              <a:gd name="connsiteX6" fmla="*/ 99212 w 1277635"/>
              <a:gd name="connsiteY6" fmla="*/ 891716 h 1188388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1277635 w 1277635"/>
              <a:gd name="connsiteY3" fmla="*/ 792677 h 1188388"/>
              <a:gd name="connsiteX4" fmla="*/ 654900 w 1277635"/>
              <a:gd name="connsiteY4" fmla="*/ 1132339 h 1188388"/>
              <a:gd name="connsiteX5" fmla="*/ 0 w 1277635"/>
              <a:gd name="connsiteY5" fmla="*/ 1186040 h 1188388"/>
              <a:gd name="connsiteX6" fmla="*/ 99212 w 1277635"/>
              <a:gd name="connsiteY6" fmla="*/ 891716 h 1188388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1167421 w 1277635"/>
              <a:gd name="connsiteY3" fmla="*/ 663493 h 1188388"/>
              <a:gd name="connsiteX4" fmla="*/ 1277635 w 1277635"/>
              <a:gd name="connsiteY4" fmla="*/ 792677 h 1188388"/>
              <a:gd name="connsiteX5" fmla="*/ 654900 w 1277635"/>
              <a:gd name="connsiteY5" fmla="*/ 1132339 h 1188388"/>
              <a:gd name="connsiteX6" fmla="*/ 0 w 1277635"/>
              <a:gd name="connsiteY6" fmla="*/ 1186040 h 1188388"/>
              <a:gd name="connsiteX7" fmla="*/ 99212 w 1277635"/>
              <a:gd name="connsiteY7" fmla="*/ 891716 h 1188388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969244 w 1277635"/>
              <a:gd name="connsiteY3" fmla="*/ 580185 h 1188388"/>
              <a:gd name="connsiteX4" fmla="*/ 1277635 w 1277635"/>
              <a:gd name="connsiteY4" fmla="*/ 792677 h 1188388"/>
              <a:gd name="connsiteX5" fmla="*/ 654900 w 1277635"/>
              <a:gd name="connsiteY5" fmla="*/ 1132339 h 1188388"/>
              <a:gd name="connsiteX6" fmla="*/ 0 w 1277635"/>
              <a:gd name="connsiteY6" fmla="*/ 1186040 h 1188388"/>
              <a:gd name="connsiteX7" fmla="*/ 99212 w 1277635"/>
              <a:gd name="connsiteY7" fmla="*/ 891716 h 1188388"/>
              <a:gd name="connsiteX0" fmla="*/ 99212 w 1277635"/>
              <a:gd name="connsiteY0" fmla="*/ 891716 h 1188388"/>
              <a:gd name="connsiteX1" fmla="*/ 17484 w 1277635"/>
              <a:gd name="connsiteY1" fmla="*/ 192536 h 1188388"/>
              <a:gd name="connsiteX2" fmla="*/ 630639 w 1277635"/>
              <a:gd name="connsiteY2" fmla="*/ 0 h 1188388"/>
              <a:gd name="connsiteX3" fmla="*/ 969244 w 1277635"/>
              <a:gd name="connsiteY3" fmla="*/ 580185 h 1188388"/>
              <a:gd name="connsiteX4" fmla="*/ 1277635 w 1277635"/>
              <a:gd name="connsiteY4" fmla="*/ 792677 h 1188388"/>
              <a:gd name="connsiteX5" fmla="*/ 654900 w 1277635"/>
              <a:gd name="connsiteY5" fmla="*/ 1132339 h 1188388"/>
              <a:gd name="connsiteX6" fmla="*/ 0 w 1277635"/>
              <a:gd name="connsiteY6" fmla="*/ 1186040 h 1188388"/>
              <a:gd name="connsiteX7" fmla="*/ 99212 w 1277635"/>
              <a:gd name="connsiteY7" fmla="*/ 891716 h 1188388"/>
              <a:gd name="connsiteX0" fmla="*/ 99212 w 1277635"/>
              <a:gd name="connsiteY0" fmla="*/ 907241 h 1203913"/>
              <a:gd name="connsiteX1" fmla="*/ 17484 w 1277635"/>
              <a:gd name="connsiteY1" fmla="*/ 208061 h 1203913"/>
              <a:gd name="connsiteX2" fmla="*/ 614975 w 1277635"/>
              <a:gd name="connsiteY2" fmla="*/ 0 h 1203913"/>
              <a:gd name="connsiteX3" fmla="*/ 969244 w 1277635"/>
              <a:gd name="connsiteY3" fmla="*/ 595710 h 1203913"/>
              <a:gd name="connsiteX4" fmla="*/ 1277635 w 1277635"/>
              <a:gd name="connsiteY4" fmla="*/ 808202 h 1203913"/>
              <a:gd name="connsiteX5" fmla="*/ 654900 w 1277635"/>
              <a:gd name="connsiteY5" fmla="*/ 1147864 h 1203913"/>
              <a:gd name="connsiteX6" fmla="*/ 0 w 1277635"/>
              <a:gd name="connsiteY6" fmla="*/ 1201565 h 1203913"/>
              <a:gd name="connsiteX7" fmla="*/ 99212 w 1277635"/>
              <a:gd name="connsiteY7" fmla="*/ 907241 h 1203913"/>
              <a:gd name="connsiteX0" fmla="*/ 99212 w 1277635"/>
              <a:gd name="connsiteY0" fmla="*/ 907241 h 1203913"/>
              <a:gd name="connsiteX1" fmla="*/ 17484 w 1277635"/>
              <a:gd name="connsiteY1" fmla="*/ 208061 h 1203913"/>
              <a:gd name="connsiteX2" fmla="*/ 614975 w 1277635"/>
              <a:gd name="connsiteY2" fmla="*/ 0 h 1203913"/>
              <a:gd name="connsiteX3" fmla="*/ 969244 w 1277635"/>
              <a:gd name="connsiteY3" fmla="*/ 595710 h 1203913"/>
              <a:gd name="connsiteX4" fmla="*/ 1277635 w 1277635"/>
              <a:gd name="connsiteY4" fmla="*/ 808202 h 1203913"/>
              <a:gd name="connsiteX5" fmla="*/ 654900 w 1277635"/>
              <a:gd name="connsiteY5" fmla="*/ 1147864 h 1203913"/>
              <a:gd name="connsiteX6" fmla="*/ 0 w 1277635"/>
              <a:gd name="connsiteY6" fmla="*/ 1201565 h 1203913"/>
              <a:gd name="connsiteX7" fmla="*/ 99212 w 1277635"/>
              <a:gd name="connsiteY7" fmla="*/ 907241 h 1203913"/>
              <a:gd name="connsiteX0" fmla="*/ 99212 w 1277635"/>
              <a:gd name="connsiteY0" fmla="*/ 907241 h 1213575"/>
              <a:gd name="connsiteX1" fmla="*/ 17484 w 1277635"/>
              <a:gd name="connsiteY1" fmla="*/ 208061 h 1213575"/>
              <a:gd name="connsiteX2" fmla="*/ 614975 w 1277635"/>
              <a:gd name="connsiteY2" fmla="*/ 0 h 1213575"/>
              <a:gd name="connsiteX3" fmla="*/ 969244 w 1277635"/>
              <a:gd name="connsiteY3" fmla="*/ 595710 h 1213575"/>
              <a:gd name="connsiteX4" fmla="*/ 1277635 w 1277635"/>
              <a:gd name="connsiteY4" fmla="*/ 808202 h 1213575"/>
              <a:gd name="connsiteX5" fmla="*/ 654900 w 1277635"/>
              <a:gd name="connsiteY5" fmla="*/ 1147864 h 1213575"/>
              <a:gd name="connsiteX6" fmla="*/ 0 w 1277635"/>
              <a:gd name="connsiteY6" fmla="*/ 1201565 h 1213575"/>
              <a:gd name="connsiteX7" fmla="*/ 99212 w 1277635"/>
              <a:gd name="connsiteY7" fmla="*/ 907241 h 1213575"/>
              <a:gd name="connsiteX0" fmla="*/ 99212 w 1296256"/>
              <a:gd name="connsiteY0" fmla="*/ 907241 h 1213575"/>
              <a:gd name="connsiteX1" fmla="*/ 17484 w 1296256"/>
              <a:gd name="connsiteY1" fmla="*/ 208061 h 1213575"/>
              <a:gd name="connsiteX2" fmla="*/ 614975 w 1296256"/>
              <a:gd name="connsiteY2" fmla="*/ 0 h 1213575"/>
              <a:gd name="connsiteX3" fmla="*/ 969244 w 1296256"/>
              <a:gd name="connsiteY3" fmla="*/ 595710 h 1213575"/>
              <a:gd name="connsiteX4" fmla="*/ 1296256 w 1296256"/>
              <a:gd name="connsiteY4" fmla="*/ 816360 h 1213575"/>
              <a:gd name="connsiteX5" fmla="*/ 654900 w 1296256"/>
              <a:gd name="connsiteY5" fmla="*/ 1147864 h 1213575"/>
              <a:gd name="connsiteX6" fmla="*/ 0 w 1296256"/>
              <a:gd name="connsiteY6" fmla="*/ 1201565 h 1213575"/>
              <a:gd name="connsiteX7" fmla="*/ 99212 w 1296256"/>
              <a:gd name="connsiteY7" fmla="*/ 907241 h 1213575"/>
              <a:gd name="connsiteX0" fmla="*/ 99212 w 1296256"/>
              <a:gd name="connsiteY0" fmla="*/ 907241 h 1213575"/>
              <a:gd name="connsiteX1" fmla="*/ 17484 w 1296256"/>
              <a:gd name="connsiteY1" fmla="*/ 208061 h 1213575"/>
              <a:gd name="connsiteX2" fmla="*/ 614975 w 1296256"/>
              <a:gd name="connsiteY2" fmla="*/ 0 h 1213575"/>
              <a:gd name="connsiteX3" fmla="*/ 996273 w 1296256"/>
              <a:gd name="connsiteY3" fmla="*/ 622980 h 1213575"/>
              <a:gd name="connsiteX4" fmla="*/ 1296256 w 1296256"/>
              <a:gd name="connsiteY4" fmla="*/ 816360 h 1213575"/>
              <a:gd name="connsiteX5" fmla="*/ 654900 w 1296256"/>
              <a:gd name="connsiteY5" fmla="*/ 1147864 h 1213575"/>
              <a:gd name="connsiteX6" fmla="*/ 0 w 1296256"/>
              <a:gd name="connsiteY6" fmla="*/ 1201565 h 1213575"/>
              <a:gd name="connsiteX7" fmla="*/ 99212 w 1296256"/>
              <a:gd name="connsiteY7" fmla="*/ 907241 h 1213575"/>
              <a:gd name="connsiteX0" fmla="*/ 99212 w 1296256"/>
              <a:gd name="connsiteY0" fmla="*/ 914747 h 1221081"/>
              <a:gd name="connsiteX1" fmla="*/ 17484 w 1296256"/>
              <a:gd name="connsiteY1" fmla="*/ 215567 h 1221081"/>
              <a:gd name="connsiteX2" fmla="*/ 649120 w 1296256"/>
              <a:gd name="connsiteY2" fmla="*/ 0 h 1221081"/>
              <a:gd name="connsiteX3" fmla="*/ 996273 w 1296256"/>
              <a:gd name="connsiteY3" fmla="*/ 630486 h 1221081"/>
              <a:gd name="connsiteX4" fmla="*/ 1296256 w 1296256"/>
              <a:gd name="connsiteY4" fmla="*/ 823866 h 1221081"/>
              <a:gd name="connsiteX5" fmla="*/ 654900 w 1296256"/>
              <a:gd name="connsiteY5" fmla="*/ 1155370 h 1221081"/>
              <a:gd name="connsiteX6" fmla="*/ 0 w 1296256"/>
              <a:gd name="connsiteY6" fmla="*/ 1209071 h 1221081"/>
              <a:gd name="connsiteX7" fmla="*/ 99212 w 1296256"/>
              <a:gd name="connsiteY7" fmla="*/ 914747 h 1221081"/>
              <a:gd name="connsiteX0" fmla="*/ 99212 w 1296256"/>
              <a:gd name="connsiteY0" fmla="*/ 914747 h 1223077"/>
              <a:gd name="connsiteX1" fmla="*/ 17484 w 1296256"/>
              <a:gd name="connsiteY1" fmla="*/ 215567 h 1223077"/>
              <a:gd name="connsiteX2" fmla="*/ 649120 w 1296256"/>
              <a:gd name="connsiteY2" fmla="*/ 0 h 1223077"/>
              <a:gd name="connsiteX3" fmla="*/ 996273 w 1296256"/>
              <a:gd name="connsiteY3" fmla="*/ 630486 h 1223077"/>
              <a:gd name="connsiteX4" fmla="*/ 1296256 w 1296256"/>
              <a:gd name="connsiteY4" fmla="*/ 823866 h 1223077"/>
              <a:gd name="connsiteX5" fmla="*/ 654900 w 1296256"/>
              <a:gd name="connsiteY5" fmla="*/ 1155370 h 1223077"/>
              <a:gd name="connsiteX6" fmla="*/ 0 w 1296256"/>
              <a:gd name="connsiteY6" fmla="*/ 1209071 h 1223077"/>
              <a:gd name="connsiteX7" fmla="*/ 99212 w 1296256"/>
              <a:gd name="connsiteY7" fmla="*/ 914747 h 1223077"/>
              <a:gd name="connsiteX0" fmla="*/ 99212 w 1296256"/>
              <a:gd name="connsiteY0" fmla="*/ 914747 h 1223077"/>
              <a:gd name="connsiteX1" fmla="*/ 17484 w 1296256"/>
              <a:gd name="connsiteY1" fmla="*/ 215567 h 1223077"/>
              <a:gd name="connsiteX2" fmla="*/ 649120 w 1296256"/>
              <a:gd name="connsiteY2" fmla="*/ 0 h 1223077"/>
              <a:gd name="connsiteX3" fmla="*/ 996273 w 1296256"/>
              <a:gd name="connsiteY3" fmla="*/ 630486 h 1223077"/>
              <a:gd name="connsiteX4" fmla="*/ 1296256 w 1296256"/>
              <a:gd name="connsiteY4" fmla="*/ 823866 h 1223077"/>
              <a:gd name="connsiteX5" fmla="*/ 654900 w 1296256"/>
              <a:gd name="connsiteY5" fmla="*/ 1155370 h 1223077"/>
              <a:gd name="connsiteX6" fmla="*/ 0 w 1296256"/>
              <a:gd name="connsiteY6" fmla="*/ 1209071 h 1223077"/>
              <a:gd name="connsiteX7" fmla="*/ 99212 w 1296256"/>
              <a:gd name="connsiteY7" fmla="*/ 914747 h 1223077"/>
              <a:gd name="connsiteX0" fmla="*/ 99212 w 1296256"/>
              <a:gd name="connsiteY0" fmla="*/ 914747 h 1223077"/>
              <a:gd name="connsiteX1" fmla="*/ 17484 w 1296256"/>
              <a:gd name="connsiteY1" fmla="*/ 215567 h 1223077"/>
              <a:gd name="connsiteX2" fmla="*/ 649120 w 1296256"/>
              <a:gd name="connsiteY2" fmla="*/ 0 h 1223077"/>
              <a:gd name="connsiteX3" fmla="*/ 996273 w 1296256"/>
              <a:gd name="connsiteY3" fmla="*/ 630486 h 1223077"/>
              <a:gd name="connsiteX4" fmla="*/ 1296256 w 1296256"/>
              <a:gd name="connsiteY4" fmla="*/ 823866 h 1223077"/>
              <a:gd name="connsiteX5" fmla="*/ 654900 w 1296256"/>
              <a:gd name="connsiteY5" fmla="*/ 1155370 h 1223077"/>
              <a:gd name="connsiteX6" fmla="*/ 0 w 1296256"/>
              <a:gd name="connsiteY6" fmla="*/ 1209071 h 1223077"/>
              <a:gd name="connsiteX7" fmla="*/ 99212 w 1296256"/>
              <a:gd name="connsiteY7" fmla="*/ 914747 h 1223077"/>
              <a:gd name="connsiteX0" fmla="*/ 99212 w 1296256"/>
              <a:gd name="connsiteY0" fmla="*/ 914747 h 1223077"/>
              <a:gd name="connsiteX1" fmla="*/ 17484 w 1296256"/>
              <a:gd name="connsiteY1" fmla="*/ 215567 h 1223077"/>
              <a:gd name="connsiteX2" fmla="*/ 649120 w 1296256"/>
              <a:gd name="connsiteY2" fmla="*/ 0 h 1223077"/>
              <a:gd name="connsiteX3" fmla="*/ 996273 w 1296256"/>
              <a:gd name="connsiteY3" fmla="*/ 630486 h 1223077"/>
              <a:gd name="connsiteX4" fmla="*/ 1296256 w 1296256"/>
              <a:gd name="connsiteY4" fmla="*/ 823866 h 1223077"/>
              <a:gd name="connsiteX5" fmla="*/ 654900 w 1296256"/>
              <a:gd name="connsiteY5" fmla="*/ 1155370 h 1223077"/>
              <a:gd name="connsiteX6" fmla="*/ 0 w 1296256"/>
              <a:gd name="connsiteY6" fmla="*/ 1209071 h 1223077"/>
              <a:gd name="connsiteX7" fmla="*/ 99212 w 1296256"/>
              <a:gd name="connsiteY7" fmla="*/ 914747 h 1223077"/>
              <a:gd name="connsiteX0" fmla="*/ 99212 w 1296256"/>
              <a:gd name="connsiteY0" fmla="*/ 914747 h 1223077"/>
              <a:gd name="connsiteX1" fmla="*/ 17484 w 1296256"/>
              <a:gd name="connsiteY1" fmla="*/ 215567 h 1223077"/>
              <a:gd name="connsiteX2" fmla="*/ 649120 w 1296256"/>
              <a:gd name="connsiteY2" fmla="*/ 0 h 1223077"/>
              <a:gd name="connsiteX3" fmla="*/ 996273 w 1296256"/>
              <a:gd name="connsiteY3" fmla="*/ 630486 h 1223077"/>
              <a:gd name="connsiteX4" fmla="*/ 1296256 w 1296256"/>
              <a:gd name="connsiteY4" fmla="*/ 823866 h 1223077"/>
              <a:gd name="connsiteX5" fmla="*/ 654900 w 1296256"/>
              <a:gd name="connsiteY5" fmla="*/ 1155370 h 1223077"/>
              <a:gd name="connsiteX6" fmla="*/ 0 w 1296256"/>
              <a:gd name="connsiteY6" fmla="*/ 1209071 h 1223077"/>
              <a:gd name="connsiteX7" fmla="*/ 99212 w 1296256"/>
              <a:gd name="connsiteY7" fmla="*/ 914747 h 1223077"/>
              <a:gd name="connsiteX0" fmla="*/ 99212 w 1296256"/>
              <a:gd name="connsiteY0" fmla="*/ 914747 h 1223077"/>
              <a:gd name="connsiteX1" fmla="*/ 17484 w 1296256"/>
              <a:gd name="connsiteY1" fmla="*/ 215567 h 1223077"/>
              <a:gd name="connsiteX2" fmla="*/ 649120 w 1296256"/>
              <a:gd name="connsiteY2" fmla="*/ 0 h 1223077"/>
              <a:gd name="connsiteX3" fmla="*/ 996273 w 1296256"/>
              <a:gd name="connsiteY3" fmla="*/ 630486 h 1223077"/>
              <a:gd name="connsiteX4" fmla="*/ 1296256 w 1296256"/>
              <a:gd name="connsiteY4" fmla="*/ 823866 h 1223077"/>
              <a:gd name="connsiteX5" fmla="*/ 654900 w 1296256"/>
              <a:gd name="connsiteY5" fmla="*/ 1155370 h 1223077"/>
              <a:gd name="connsiteX6" fmla="*/ 0 w 1296256"/>
              <a:gd name="connsiteY6" fmla="*/ 1209071 h 1223077"/>
              <a:gd name="connsiteX7" fmla="*/ 99212 w 1296256"/>
              <a:gd name="connsiteY7" fmla="*/ 914747 h 1223077"/>
              <a:gd name="connsiteX0" fmla="*/ 99212 w 1296256"/>
              <a:gd name="connsiteY0" fmla="*/ 914747 h 1223077"/>
              <a:gd name="connsiteX1" fmla="*/ 17484 w 1296256"/>
              <a:gd name="connsiteY1" fmla="*/ 215567 h 1223077"/>
              <a:gd name="connsiteX2" fmla="*/ 649120 w 1296256"/>
              <a:gd name="connsiteY2" fmla="*/ 0 h 1223077"/>
              <a:gd name="connsiteX3" fmla="*/ 996273 w 1296256"/>
              <a:gd name="connsiteY3" fmla="*/ 630486 h 1223077"/>
              <a:gd name="connsiteX4" fmla="*/ 1296256 w 1296256"/>
              <a:gd name="connsiteY4" fmla="*/ 823866 h 1223077"/>
              <a:gd name="connsiteX5" fmla="*/ 654900 w 1296256"/>
              <a:gd name="connsiteY5" fmla="*/ 1155370 h 1223077"/>
              <a:gd name="connsiteX6" fmla="*/ 0 w 1296256"/>
              <a:gd name="connsiteY6" fmla="*/ 1209071 h 1223077"/>
              <a:gd name="connsiteX7" fmla="*/ 99212 w 1296256"/>
              <a:gd name="connsiteY7" fmla="*/ 914747 h 1223077"/>
              <a:gd name="connsiteX0" fmla="*/ 99212 w 1296256"/>
              <a:gd name="connsiteY0" fmla="*/ 914747 h 1210170"/>
              <a:gd name="connsiteX1" fmla="*/ 17484 w 1296256"/>
              <a:gd name="connsiteY1" fmla="*/ 215567 h 1210170"/>
              <a:gd name="connsiteX2" fmla="*/ 649120 w 1296256"/>
              <a:gd name="connsiteY2" fmla="*/ 0 h 1210170"/>
              <a:gd name="connsiteX3" fmla="*/ 996273 w 1296256"/>
              <a:gd name="connsiteY3" fmla="*/ 630486 h 1210170"/>
              <a:gd name="connsiteX4" fmla="*/ 1296256 w 1296256"/>
              <a:gd name="connsiteY4" fmla="*/ 823866 h 1210170"/>
              <a:gd name="connsiteX5" fmla="*/ 654900 w 1296256"/>
              <a:gd name="connsiteY5" fmla="*/ 1155370 h 1210170"/>
              <a:gd name="connsiteX6" fmla="*/ 0 w 1296256"/>
              <a:gd name="connsiteY6" fmla="*/ 1209071 h 1210170"/>
              <a:gd name="connsiteX7" fmla="*/ 99212 w 1296256"/>
              <a:gd name="connsiteY7" fmla="*/ 914747 h 1210170"/>
              <a:gd name="connsiteX0" fmla="*/ 99212 w 1296256"/>
              <a:gd name="connsiteY0" fmla="*/ 914747 h 1210170"/>
              <a:gd name="connsiteX1" fmla="*/ 17484 w 1296256"/>
              <a:gd name="connsiteY1" fmla="*/ 215567 h 1210170"/>
              <a:gd name="connsiteX2" fmla="*/ 649120 w 1296256"/>
              <a:gd name="connsiteY2" fmla="*/ 0 h 1210170"/>
              <a:gd name="connsiteX3" fmla="*/ 996273 w 1296256"/>
              <a:gd name="connsiteY3" fmla="*/ 630486 h 1210170"/>
              <a:gd name="connsiteX4" fmla="*/ 1296256 w 1296256"/>
              <a:gd name="connsiteY4" fmla="*/ 823866 h 1210170"/>
              <a:gd name="connsiteX5" fmla="*/ 654900 w 1296256"/>
              <a:gd name="connsiteY5" fmla="*/ 1155370 h 1210170"/>
              <a:gd name="connsiteX6" fmla="*/ 0 w 1296256"/>
              <a:gd name="connsiteY6" fmla="*/ 1209071 h 1210170"/>
              <a:gd name="connsiteX7" fmla="*/ 99212 w 1296256"/>
              <a:gd name="connsiteY7" fmla="*/ 914747 h 1210170"/>
              <a:gd name="connsiteX0" fmla="*/ 99212 w 1296256"/>
              <a:gd name="connsiteY0" fmla="*/ 914747 h 1210170"/>
              <a:gd name="connsiteX1" fmla="*/ 17484 w 1296256"/>
              <a:gd name="connsiteY1" fmla="*/ 215567 h 1210170"/>
              <a:gd name="connsiteX2" fmla="*/ 649120 w 1296256"/>
              <a:gd name="connsiteY2" fmla="*/ 0 h 1210170"/>
              <a:gd name="connsiteX3" fmla="*/ 996273 w 1296256"/>
              <a:gd name="connsiteY3" fmla="*/ 630486 h 1210170"/>
              <a:gd name="connsiteX4" fmla="*/ 1296256 w 1296256"/>
              <a:gd name="connsiteY4" fmla="*/ 823866 h 1210170"/>
              <a:gd name="connsiteX5" fmla="*/ 654900 w 1296256"/>
              <a:gd name="connsiteY5" fmla="*/ 1155370 h 1210170"/>
              <a:gd name="connsiteX6" fmla="*/ 0 w 1296256"/>
              <a:gd name="connsiteY6" fmla="*/ 1209071 h 1210170"/>
              <a:gd name="connsiteX7" fmla="*/ 99212 w 1296256"/>
              <a:gd name="connsiteY7" fmla="*/ 914747 h 1210170"/>
              <a:gd name="connsiteX0" fmla="*/ 99212 w 1296256"/>
              <a:gd name="connsiteY0" fmla="*/ 914747 h 1210170"/>
              <a:gd name="connsiteX1" fmla="*/ 17484 w 1296256"/>
              <a:gd name="connsiteY1" fmla="*/ 215567 h 1210170"/>
              <a:gd name="connsiteX2" fmla="*/ 649120 w 1296256"/>
              <a:gd name="connsiteY2" fmla="*/ 0 h 1210170"/>
              <a:gd name="connsiteX3" fmla="*/ 996273 w 1296256"/>
              <a:gd name="connsiteY3" fmla="*/ 630486 h 1210170"/>
              <a:gd name="connsiteX4" fmla="*/ 1296256 w 1296256"/>
              <a:gd name="connsiteY4" fmla="*/ 823866 h 1210170"/>
              <a:gd name="connsiteX5" fmla="*/ 654900 w 1296256"/>
              <a:gd name="connsiteY5" fmla="*/ 1155370 h 1210170"/>
              <a:gd name="connsiteX6" fmla="*/ 0 w 1296256"/>
              <a:gd name="connsiteY6" fmla="*/ 1209071 h 1210170"/>
              <a:gd name="connsiteX7" fmla="*/ 99212 w 1296256"/>
              <a:gd name="connsiteY7" fmla="*/ 914747 h 1210170"/>
              <a:gd name="connsiteX0" fmla="*/ 99212 w 1296256"/>
              <a:gd name="connsiteY0" fmla="*/ 914747 h 1209071"/>
              <a:gd name="connsiteX1" fmla="*/ 17484 w 1296256"/>
              <a:gd name="connsiteY1" fmla="*/ 215567 h 1209071"/>
              <a:gd name="connsiteX2" fmla="*/ 649120 w 1296256"/>
              <a:gd name="connsiteY2" fmla="*/ 0 h 1209071"/>
              <a:gd name="connsiteX3" fmla="*/ 996273 w 1296256"/>
              <a:gd name="connsiteY3" fmla="*/ 630486 h 1209071"/>
              <a:gd name="connsiteX4" fmla="*/ 1296256 w 1296256"/>
              <a:gd name="connsiteY4" fmla="*/ 823866 h 1209071"/>
              <a:gd name="connsiteX5" fmla="*/ 654900 w 1296256"/>
              <a:gd name="connsiteY5" fmla="*/ 1155370 h 1209071"/>
              <a:gd name="connsiteX6" fmla="*/ 0 w 1296256"/>
              <a:gd name="connsiteY6" fmla="*/ 1209071 h 1209071"/>
              <a:gd name="connsiteX7" fmla="*/ 99212 w 1296256"/>
              <a:gd name="connsiteY7" fmla="*/ 914747 h 1209071"/>
              <a:gd name="connsiteX0" fmla="*/ 99212 w 1296256"/>
              <a:gd name="connsiteY0" fmla="*/ 914747 h 1209071"/>
              <a:gd name="connsiteX1" fmla="*/ 17484 w 1296256"/>
              <a:gd name="connsiteY1" fmla="*/ 215567 h 1209071"/>
              <a:gd name="connsiteX2" fmla="*/ 649120 w 1296256"/>
              <a:gd name="connsiteY2" fmla="*/ 0 h 1209071"/>
              <a:gd name="connsiteX3" fmla="*/ 996273 w 1296256"/>
              <a:gd name="connsiteY3" fmla="*/ 630486 h 1209071"/>
              <a:gd name="connsiteX4" fmla="*/ 1296256 w 1296256"/>
              <a:gd name="connsiteY4" fmla="*/ 823866 h 1209071"/>
              <a:gd name="connsiteX5" fmla="*/ 419373 w 1296256"/>
              <a:gd name="connsiteY5" fmla="*/ 1180871 h 1209071"/>
              <a:gd name="connsiteX6" fmla="*/ 0 w 1296256"/>
              <a:gd name="connsiteY6" fmla="*/ 1209071 h 1209071"/>
              <a:gd name="connsiteX7" fmla="*/ 99212 w 1296256"/>
              <a:gd name="connsiteY7" fmla="*/ 914747 h 1209071"/>
              <a:gd name="connsiteX0" fmla="*/ 99212 w 1296256"/>
              <a:gd name="connsiteY0" fmla="*/ 914747 h 1209071"/>
              <a:gd name="connsiteX1" fmla="*/ 17484 w 1296256"/>
              <a:gd name="connsiteY1" fmla="*/ 215567 h 1209071"/>
              <a:gd name="connsiteX2" fmla="*/ 649120 w 1296256"/>
              <a:gd name="connsiteY2" fmla="*/ 0 h 1209071"/>
              <a:gd name="connsiteX3" fmla="*/ 996273 w 1296256"/>
              <a:gd name="connsiteY3" fmla="*/ 630486 h 1209071"/>
              <a:gd name="connsiteX4" fmla="*/ 1296256 w 1296256"/>
              <a:gd name="connsiteY4" fmla="*/ 823866 h 1209071"/>
              <a:gd name="connsiteX5" fmla="*/ 419373 w 1296256"/>
              <a:gd name="connsiteY5" fmla="*/ 1180871 h 1209071"/>
              <a:gd name="connsiteX6" fmla="*/ 0 w 1296256"/>
              <a:gd name="connsiteY6" fmla="*/ 1209071 h 1209071"/>
              <a:gd name="connsiteX7" fmla="*/ 99212 w 1296256"/>
              <a:gd name="connsiteY7" fmla="*/ 914747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69936 w 1569919"/>
              <a:gd name="connsiteY3" fmla="*/ 630486 h 1209071"/>
              <a:gd name="connsiteX4" fmla="*/ 1569919 w 1569919"/>
              <a:gd name="connsiteY4" fmla="*/ 823866 h 1209071"/>
              <a:gd name="connsiteX5" fmla="*/ 693036 w 1569919"/>
              <a:gd name="connsiteY5" fmla="*/ 1180871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693036 w 1569919"/>
              <a:gd name="connsiteY5" fmla="*/ 1180871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45011"/>
              <a:gd name="connsiteX1" fmla="*/ 291147 w 1569919"/>
              <a:gd name="connsiteY1" fmla="*/ 215567 h 1245011"/>
              <a:gd name="connsiteX2" fmla="*/ 922783 w 1569919"/>
              <a:gd name="connsiteY2" fmla="*/ 0 h 1245011"/>
              <a:gd name="connsiteX3" fmla="*/ 1228708 w 1569919"/>
              <a:gd name="connsiteY3" fmla="*/ 289484 h 1245011"/>
              <a:gd name="connsiteX4" fmla="*/ 1569919 w 1569919"/>
              <a:gd name="connsiteY4" fmla="*/ 823866 h 1245011"/>
              <a:gd name="connsiteX5" fmla="*/ 714335 w 1569919"/>
              <a:gd name="connsiteY5" fmla="*/ 1108307 h 1245011"/>
              <a:gd name="connsiteX6" fmla="*/ 273663 w 1569919"/>
              <a:gd name="connsiteY6" fmla="*/ 1209071 h 1245011"/>
              <a:gd name="connsiteX7" fmla="*/ 0 w 1569919"/>
              <a:gd name="connsiteY7" fmla="*/ 501733 h 1245011"/>
              <a:gd name="connsiteX0" fmla="*/ 0 w 1569919"/>
              <a:gd name="connsiteY0" fmla="*/ 501733 h 1245011"/>
              <a:gd name="connsiteX1" fmla="*/ 291147 w 1569919"/>
              <a:gd name="connsiteY1" fmla="*/ 215567 h 1245011"/>
              <a:gd name="connsiteX2" fmla="*/ 922783 w 1569919"/>
              <a:gd name="connsiteY2" fmla="*/ 0 h 1245011"/>
              <a:gd name="connsiteX3" fmla="*/ 1228708 w 1569919"/>
              <a:gd name="connsiteY3" fmla="*/ 289484 h 1245011"/>
              <a:gd name="connsiteX4" fmla="*/ 1569919 w 1569919"/>
              <a:gd name="connsiteY4" fmla="*/ 823866 h 1245011"/>
              <a:gd name="connsiteX5" fmla="*/ 714335 w 1569919"/>
              <a:gd name="connsiteY5" fmla="*/ 1108307 h 1245011"/>
              <a:gd name="connsiteX6" fmla="*/ 273663 w 1569919"/>
              <a:gd name="connsiteY6" fmla="*/ 1209071 h 1245011"/>
              <a:gd name="connsiteX7" fmla="*/ 0 w 1569919"/>
              <a:gd name="connsiteY7" fmla="*/ 501733 h 1245011"/>
              <a:gd name="connsiteX0" fmla="*/ 0 w 1569919"/>
              <a:gd name="connsiteY0" fmla="*/ 501733 h 1245011"/>
              <a:gd name="connsiteX1" fmla="*/ 291147 w 1569919"/>
              <a:gd name="connsiteY1" fmla="*/ 215567 h 1245011"/>
              <a:gd name="connsiteX2" fmla="*/ 922783 w 1569919"/>
              <a:gd name="connsiteY2" fmla="*/ 0 h 1245011"/>
              <a:gd name="connsiteX3" fmla="*/ 1228708 w 1569919"/>
              <a:gd name="connsiteY3" fmla="*/ 289484 h 1245011"/>
              <a:gd name="connsiteX4" fmla="*/ 1569919 w 1569919"/>
              <a:gd name="connsiteY4" fmla="*/ 823866 h 1245011"/>
              <a:gd name="connsiteX5" fmla="*/ 714335 w 1569919"/>
              <a:gd name="connsiteY5" fmla="*/ 1108307 h 1245011"/>
              <a:gd name="connsiteX6" fmla="*/ 273663 w 1569919"/>
              <a:gd name="connsiteY6" fmla="*/ 1209071 h 1245011"/>
              <a:gd name="connsiteX7" fmla="*/ 0 w 1569919"/>
              <a:gd name="connsiteY7" fmla="*/ 501733 h 1245011"/>
              <a:gd name="connsiteX0" fmla="*/ 0 w 1569919"/>
              <a:gd name="connsiteY0" fmla="*/ 501733 h 1245011"/>
              <a:gd name="connsiteX1" fmla="*/ 291147 w 1569919"/>
              <a:gd name="connsiteY1" fmla="*/ 215567 h 1245011"/>
              <a:gd name="connsiteX2" fmla="*/ 922783 w 1569919"/>
              <a:gd name="connsiteY2" fmla="*/ 0 h 1245011"/>
              <a:gd name="connsiteX3" fmla="*/ 1228708 w 1569919"/>
              <a:gd name="connsiteY3" fmla="*/ 289484 h 1245011"/>
              <a:gd name="connsiteX4" fmla="*/ 1569919 w 1569919"/>
              <a:gd name="connsiteY4" fmla="*/ 823866 h 1245011"/>
              <a:gd name="connsiteX5" fmla="*/ 714335 w 1569919"/>
              <a:gd name="connsiteY5" fmla="*/ 1108307 h 1245011"/>
              <a:gd name="connsiteX6" fmla="*/ 273663 w 1569919"/>
              <a:gd name="connsiteY6" fmla="*/ 1209071 h 1245011"/>
              <a:gd name="connsiteX7" fmla="*/ 0 w 1569919"/>
              <a:gd name="connsiteY7" fmla="*/ 501733 h 1245011"/>
              <a:gd name="connsiteX0" fmla="*/ 0 w 1569919"/>
              <a:gd name="connsiteY0" fmla="*/ 501733 h 1245011"/>
              <a:gd name="connsiteX1" fmla="*/ 291147 w 1569919"/>
              <a:gd name="connsiteY1" fmla="*/ 215567 h 1245011"/>
              <a:gd name="connsiteX2" fmla="*/ 922783 w 1569919"/>
              <a:gd name="connsiteY2" fmla="*/ 0 h 1245011"/>
              <a:gd name="connsiteX3" fmla="*/ 1228708 w 1569919"/>
              <a:gd name="connsiteY3" fmla="*/ 289484 h 1245011"/>
              <a:gd name="connsiteX4" fmla="*/ 1569919 w 1569919"/>
              <a:gd name="connsiteY4" fmla="*/ 823866 h 1245011"/>
              <a:gd name="connsiteX5" fmla="*/ 714335 w 1569919"/>
              <a:gd name="connsiteY5" fmla="*/ 1108307 h 1245011"/>
              <a:gd name="connsiteX6" fmla="*/ 273663 w 1569919"/>
              <a:gd name="connsiteY6" fmla="*/ 1209071 h 1245011"/>
              <a:gd name="connsiteX7" fmla="*/ 0 w 1569919"/>
              <a:gd name="connsiteY7" fmla="*/ 501733 h 1245011"/>
              <a:gd name="connsiteX0" fmla="*/ 0 w 1569919"/>
              <a:gd name="connsiteY0" fmla="*/ 501733 h 1245011"/>
              <a:gd name="connsiteX1" fmla="*/ 291147 w 1569919"/>
              <a:gd name="connsiteY1" fmla="*/ 215567 h 1245011"/>
              <a:gd name="connsiteX2" fmla="*/ 922783 w 1569919"/>
              <a:gd name="connsiteY2" fmla="*/ 0 h 1245011"/>
              <a:gd name="connsiteX3" fmla="*/ 1228708 w 1569919"/>
              <a:gd name="connsiteY3" fmla="*/ 289484 h 1245011"/>
              <a:gd name="connsiteX4" fmla="*/ 1569919 w 1569919"/>
              <a:gd name="connsiteY4" fmla="*/ 823866 h 1245011"/>
              <a:gd name="connsiteX5" fmla="*/ 714335 w 1569919"/>
              <a:gd name="connsiteY5" fmla="*/ 1108307 h 1245011"/>
              <a:gd name="connsiteX6" fmla="*/ 273663 w 1569919"/>
              <a:gd name="connsiteY6" fmla="*/ 1209071 h 1245011"/>
              <a:gd name="connsiteX7" fmla="*/ 0 w 1569919"/>
              <a:gd name="connsiteY7" fmla="*/ 501733 h 124501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3266 w 1569919"/>
              <a:gd name="connsiteY5" fmla="*/ 1083522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3266 w 1569919"/>
              <a:gd name="connsiteY5" fmla="*/ 1083522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3266 w 1569919"/>
              <a:gd name="connsiteY5" fmla="*/ 1083522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3266 w 1569919"/>
              <a:gd name="connsiteY5" fmla="*/ 1083522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3266 w 1569919"/>
              <a:gd name="connsiteY5" fmla="*/ 1083522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43570 w 1569919"/>
              <a:gd name="connsiteY3" fmla="*/ 396933 h 1209071"/>
              <a:gd name="connsiteX4" fmla="*/ 1569919 w 1569919"/>
              <a:gd name="connsiteY4" fmla="*/ 823866 h 1209071"/>
              <a:gd name="connsiteX5" fmla="*/ 713266 w 1569919"/>
              <a:gd name="connsiteY5" fmla="*/ 1083522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377607 h 1084945"/>
              <a:gd name="connsiteX1" fmla="*/ 291147 w 1569919"/>
              <a:gd name="connsiteY1" fmla="*/ 91441 h 1084945"/>
              <a:gd name="connsiteX2" fmla="*/ 1023666 w 1569919"/>
              <a:gd name="connsiteY2" fmla="*/ 0 h 1084945"/>
              <a:gd name="connsiteX3" fmla="*/ 1243570 w 1569919"/>
              <a:gd name="connsiteY3" fmla="*/ 272807 h 1084945"/>
              <a:gd name="connsiteX4" fmla="*/ 1569919 w 1569919"/>
              <a:gd name="connsiteY4" fmla="*/ 699740 h 1084945"/>
              <a:gd name="connsiteX5" fmla="*/ 713266 w 1569919"/>
              <a:gd name="connsiteY5" fmla="*/ 959396 h 1084945"/>
              <a:gd name="connsiteX6" fmla="*/ 273663 w 1569919"/>
              <a:gd name="connsiteY6" fmla="*/ 1084945 h 1084945"/>
              <a:gd name="connsiteX7" fmla="*/ 0 w 1569919"/>
              <a:gd name="connsiteY7" fmla="*/ 377607 h 1084945"/>
              <a:gd name="connsiteX0" fmla="*/ 0 w 1569919"/>
              <a:gd name="connsiteY0" fmla="*/ 377607 h 1084945"/>
              <a:gd name="connsiteX1" fmla="*/ 198486 w 1569919"/>
              <a:gd name="connsiteY1" fmla="*/ 12846 h 1084945"/>
              <a:gd name="connsiteX2" fmla="*/ 1023666 w 1569919"/>
              <a:gd name="connsiteY2" fmla="*/ 0 h 1084945"/>
              <a:gd name="connsiteX3" fmla="*/ 1243570 w 1569919"/>
              <a:gd name="connsiteY3" fmla="*/ 272807 h 1084945"/>
              <a:gd name="connsiteX4" fmla="*/ 1569919 w 1569919"/>
              <a:gd name="connsiteY4" fmla="*/ 699740 h 1084945"/>
              <a:gd name="connsiteX5" fmla="*/ 713266 w 1569919"/>
              <a:gd name="connsiteY5" fmla="*/ 959396 h 1084945"/>
              <a:gd name="connsiteX6" fmla="*/ 273663 w 1569919"/>
              <a:gd name="connsiteY6" fmla="*/ 1084945 h 1084945"/>
              <a:gd name="connsiteX7" fmla="*/ 0 w 1569919"/>
              <a:gd name="connsiteY7" fmla="*/ 377607 h 1084945"/>
              <a:gd name="connsiteX0" fmla="*/ 0 w 1481112"/>
              <a:gd name="connsiteY0" fmla="*/ 337900 h 1084945"/>
              <a:gd name="connsiteX1" fmla="*/ 109679 w 1481112"/>
              <a:gd name="connsiteY1" fmla="*/ 12846 h 1084945"/>
              <a:gd name="connsiteX2" fmla="*/ 934859 w 1481112"/>
              <a:gd name="connsiteY2" fmla="*/ 0 h 1084945"/>
              <a:gd name="connsiteX3" fmla="*/ 1154763 w 1481112"/>
              <a:gd name="connsiteY3" fmla="*/ 272807 h 1084945"/>
              <a:gd name="connsiteX4" fmla="*/ 1481112 w 1481112"/>
              <a:gd name="connsiteY4" fmla="*/ 699740 h 1084945"/>
              <a:gd name="connsiteX5" fmla="*/ 624459 w 1481112"/>
              <a:gd name="connsiteY5" fmla="*/ 959396 h 1084945"/>
              <a:gd name="connsiteX6" fmla="*/ 184856 w 1481112"/>
              <a:gd name="connsiteY6" fmla="*/ 1084945 h 1084945"/>
              <a:gd name="connsiteX7" fmla="*/ 0 w 1481112"/>
              <a:gd name="connsiteY7" fmla="*/ 337900 h 1084945"/>
              <a:gd name="connsiteX0" fmla="*/ 0 w 1435693"/>
              <a:gd name="connsiteY0" fmla="*/ 251105 h 1084945"/>
              <a:gd name="connsiteX1" fmla="*/ 64260 w 1435693"/>
              <a:gd name="connsiteY1" fmla="*/ 12846 h 1084945"/>
              <a:gd name="connsiteX2" fmla="*/ 889440 w 1435693"/>
              <a:gd name="connsiteY2" fmla="*/ 0 h 1084945"/>
              <a:gd name="connsiteX3" fmla="*/ 1109344 w 1435693"/>
              <a:gd name="connsiteY3" fmla="*/ 272807 h 1084945"/>
              <a:gd name="connsiteX4" fmla="*/ 1435693 w 1435693"/>
              <a:gd name="connsiteY4" fmla="*/ 699740 h 1084945"/>
              <a:gd name="connsiteX5" fmla="*/ 579040 w 1435693"/>
              <a:gd name="connsiteY5" fmla="*/ 959396 h 1084945"/>
              <a:gd name="connsiteX6" fmla="*/ 139437 w 1435693"/>
              <a:gd name="connsiteY6" fmla="*/ 1084945 h 1084945"/>
              <a:gd name="connsiteX7" fmla="*/ 0 w 1435693"/>
              <a:gd name="connsiteY7" fmla="*/ 251105 h 1084945"/>
              <a:gd name="connsiteX0" fmla="*/ 17139 w 1371433"/>
              <a:gd name="connsiteY0" fmla="*/ 347790 h 1084945"/>
              <a:gd name="connsiteX1" fmla="*/ 0 w 1371433"/>
              <a:gd name="connsiteY1" fmla="*/ 12846 h 1084945"/>
              <a:gd name="connsiteX2" fmla="*/ 825180 w 1371433"/>
              <a:gd name="connsiteY2" fmla="*/ 0 h 1084945"/>
              <a:gd name="connsiteX3" fmla="*/ 1045084 w 1371433"/>
              <a:gd name="connsiteY3" fmla="*/ 272807 h 1084945"/>
              <a:gd name="connsiteX4" fmla="*/ 1371433 w 1371433"/>
              <a:gd name="connsiteY4" fmla="*/ 699740 h 1084945"/>
              <a:gd name="connsiteX5" fmla="*/ 514780 w 1371433"/>
              <a:gd name="connsiteY5" fmla="*/ 959396 h 1084945"/>
              <a:gd name="connsiteX6" fmla="*/ 75177 w 1371433"/>
              <a:gd name="connsiteY6" fmla="*/ 1084945 h 1084945"/>
              <a:gd name="connsiteX7" fmla="*/ 17139 w 1371433"/>
              <a:gd name="connsiteY7" fmla="*/ 347790 h 1084945"/>
              <a:gd name="connsiteX0" fmla="*/ 17139 w 1371433"/>
              <a:gd name="connsiteY0" fmla="*/ 347790 h 1084945"/>
              <a:gd name="connsiteX1" fmla="*/ 0 w 1371433"/>
              <a:gd name="connsiteY1" fmla="*/ 12846 h 1084945"/>
              <a:gd name="connsiteX2" fmla="*/ 825180 w 1371433"/>
              <a:gd name="connsiteY2" fmla="*/ 0 h 1084945"/>
              <a:gd name="connsiteX3" fmla="*/ 1045084 w 1371433"/>
              <a:gd name="connsiteY3" fmla="*/ 272807 h 1084945"/>
              <a:gd name="connsiteX4" fmla="*/ 1371433 w 1371433"/>
              <a:gd name="connsiteY4" fmla="*/ 699740 h 1084945"/>
              <a:gd name="connsiteX5" fmla="*/ 514780 w 1371433"/>
              <a:gd name="connsiteY5" fmla="*/ 959396 h 1084945"/>
              <a:gd name="connsiteX6" fmla="*/ 75177 w 1371433"/>
              <a:gd name="connsiteY6" fmla="*/ 1084945 h 1084945"/>
              <a:gd name="connsiteX7" fmla="*/ 17139 w 1371433"/>
              <a:gd name="connsiteY7" fmla="*/ 347790 h 108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1433" h="1084945">
                <a:moveTo>
                  <a:pt x="17139" y="347790"/>
                </a:moveTo>
                <a:lnTo>
                  <a:pt x="0" y="12846"/>
                </a:lnTo>
                <a:lnTo>
                  <a:pt x="825180" y="0"/>
                </a:lnTo>
                <a:lnTo>
                  <a:pt x="1045084" y="272807"/>
                </a:lnTo>
                <a:lnTo>
                  <a:pt x="1371433" y="699740"/>
                </a:lnTo>
                <a:lnTo>
                  <a:pt x="514780" y="959396"/>
                </a:lnTo>
                <a:cubicBezTo>
                  <a:pt x="365849" y="997258"/>
                  <a:pt x="294978" y="1022170"/>
                  <a:pt x="75177" y="1084945"/>
                </a:cubicBezTo>
                <a:lnTo>
                  <a:pt x="17139" y="347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096" name="!!1st"/>
          <p:cNvSpPr/>
          <p:nvPr/>
        </p:nvSpPr>
        <p:spPr>
          <a:xfrm rot="1032213">
            <a:off x="6049713" y="532979"/>
            <a:ext cx="1900183" cy="1924866"/>
          </a:xfrm>
          <a:custGeom>
            <a:avLst/>
            <a:gdLst>
              <a:gd name="connsiteX0" fmla="*/ 0 w 710286"/>
              <a:gd name="connsiteY0" fmla="*/ 0 h 866328"/>
              <a:gd name="connsiteX1" fmla="*/ 591903 w 710286"/>
              <a:gd name="connsiteY1" fmla="*/ 0 h 866328"/>
              <a:gd name="connsiteX2" fmla="*/ 710286 w 710286"/>
              <a:gd name="connsiteY2" fmla="*/ 118383 h 866328"/>
              <a:gd name="connsiteX3" fmla="*/ 710286 w 710286"/>
              <a:gd name="connsiteY3" fmla="*/ 866328 h 866328"/>
              <a:gd name="connsiteX4" fmla="*/ 0 w 710286"/>
              <a:gd name="connsiteY4" fmla="*/ 866328 h 866328"/>
              <a:gd name="connsiteX5" fmla="*/ 0 w 710286"/>
              <a:gd name="connsiteY5" fmla="*/ 0 h 866328"/>
              <a:gd name="connsiteX6" fmla="*/ 0 w 710286"/>
              <a:gd name="connsiteY6" fmla="*/ 0 h 866328"/>
              <a:gd name="connsiteX0" fmla="*/ 0 w 964951"/>
              <a:gd name="connsiteY0" fmla="*/ 0 h 866328"/>
              <a:gd name="connsiteX1" fmla="*/ 591903 w 964951"/>
              <a:gd name="connsiteY1" fmla="*/ 0 h 866328"/>
              <a:gd name="connsiteX2" fmla="*/ 964951 w 964951"/>
              <a:gd name="connsiteY2" fmla="*/ 511500 h 866328"/>
              <a:gd name="connsiteX3" fmla="*/ 710286 w 964951"/>
              <a:gd name="connsiteY3" fmla="*/ 866328 h 866328"/>
              <a:gd name="connsiteX4" fmla="*/ 0 w 964951"/>
              <a:gd name="connsiteY4" fmla="*/ 866328 h 866328"/>
              <a:gd name="connsiteX5" fmla="*/ 0 w 964951"/>
              <a:gd name="connsiteY5" fmla="*/ 0 h 866328"/>
              <a:gd name="connsiteX6" fmla="*/ 0 w 964951"/>
              <a:gd name="connsiteY6" fmla="*/ 0 h 866328"/>
              <a:gd name="connsiteX0" fmla="*/ 0 w 964951"/>
              <a:gd name="connsiteY0" fmla="*/ 0 h 1177998"/>
              <a:gd name="connsiteX1" fmla="*/ 591903 w 964951"/>
              <a:gd name="connsiteY1" fmla="*/ 0 h 1177998"/>
              <a:gd name="connsiteX2" fmla="*/ 964951 w 964951"/>
              <a:gd name="connsiteY2" fmla="*/ 511500 h 1177998"/>
              <a:gd name="connsiteX3" fmla="*/ 710286 w 964951"/>
              <a:gd name="connsiteY3" fmla="*/ 866328 h 1177998"/>
              <a:gd name="connsiteX4" fmla="*/ 109794 w 964951"/>
              <a:gd name="connsiteY4" fmla="*/ 1177998 h 1177998"/>
              <a:gd name="connsiteX5" fmla="*/ 0 w 964951"/>
              <a:gd name="connsiteY5" fmla="*/ 0 h 1177998"/>
              <a:gd name="connsiteX6" fmla="*/ 0 w 964951"/>
              <a:gd name="connsiteY6" fmla="*/ 0 h 1177998"/>
              <a:gd name="connsiteX0" fmla="*/ 0 w 964951"/>
              <a:gd name="connsiteY0" fmla="*/ 0 h 1177998"/>
              <a:gd name="connsiteX1" fmla="*/ 591903 w 964951"/>
              <a:gd name="connsiteY1" fmla="*/ 0 h 1177998"/>
              <a:gd name="connsiteX2" fmla="*/ 964951 w 964951"/>
              <a:gd name="connsiteY2" fmla="*/ 511500 h 1177998"/>
              <a:gd name="connsiteX3" fmla="*/ 791045 w 964951"/>
              <a:gd name="connsiteY3" fmla="*/ 1127162 h 1177998"/>
              <a:gd name="connsiteX4" fmla="*/ 109794 w 964951"/>
              <a:gd name="connsiteY4" fmla="*/ 1177998 h 1177998"/>
              <a:gd name="connsiteX5" fmla="*/ 0 w 964951"/>
              <a:gd name="connsiteY5" fmla="*/ 0 h 1177998"/>
              <a:gd name="connsiteX6" fmla="*/ 0 w 964951"/>
              <a:gd name="connsiteY6" fmla="*/ 0 h 1177998"/>
              <a:gd name="connsiteX0" fmla="*/ 0 w 1305504"/>
              <a:gd name="connsiteY0" fmla="*/ 145326 h 1177998"/>
              <a:gd name="connsiteX1" fmla="*/ 932456 w 1305504"/>
              <a:gd name="connsiteY1" fmla="*/ 0 h 1177998"/>
              <a:gd name="connsiteX2" fmla="*/ 1305504 w 1305504"/>
              <a:gd name="connsiteY2" fmla="*/ 511500 h 1177998"/>
              <a:gd name="connsiteX3" fmla="*/ 1131598 w 1305504"/>
              <a:gd name="connsiteY3" fmla="*/ 1127162 h 1177998"/>
              <a:gd name="connsiteX4" fmla="*/ 450347 w 1305504"/>
              <a:gd name="connsiteY4" fmla="*/ 1177998 h 1177998"/>
              <a:gd name="connsiteX5" fmla="*/ 340553 w 1305504"/>
              <a:gd name="connsiteY5" fmla="*/ 0 h 1177998"/>
              <a:gd name="connsiteX6" fmla="*/ 0 w 1305504"/>
              <a:gd name="connsiteY6" fmla="*/ 145326 h 1177998"/>
              <a:gd name="connsiteX0" fmla="*/ 0 w 1305504"/>
              <a:gd name="connsiteY0" fmla="*/ 145326 h 1322462"/>
              <a:gd name="connsiteX1" fmla="*/ 932456 w 1305504"/>
              <a:gd name="connsiteY1" fmla="*/ 0 h 1322462"/>
              <a:gd name="connsiteX2" fmla="*/ 1305504 w 1305504"/>
              <a:gd name="connsiteY2" fmla="*/ 511500 h 1322462"/>
              <a:gd name="connsiteX3" fmla="*/ 1131598 w 1305504"/>
              <a:gd name="connsiteY3" fmla="*/ 1127162 h 1322462"/>
              <a:gd name="connsiteX4" fmla="*/ 69642 w 1305504"/>
              <a:gd name="connsiteY4" fmla="*/ 1322462 h 1322462"/>
              <a:gd name="connsiteX5" fmla="*/ 340553 w 1305504"/>
              <a:gd name="connsiteY5" fmla="*/ 0 h 1322462"/>
              <a:gd name="connsiteX6" fmla="*/ 0 w 1305504"/>
              <a:gd name="connsiteY6" fmla="*/ 145326 h 1322462"/>
              <a:gd name="connsiteX0" fmla="*/ 119696 w 1425200"/>
              <a:gd name="connsiteY0" fmla="*/ 145326 h 1322462"/>
              <a:gd name="connsiteX1" fmla="*/ 1052152 w 1425200"/>
              <a:gd name="connsiteY1" fmla="*/ 0 h 1322462"/>
              <a:gd name="connsiteX2" fmla="*/ 1425200 w 1425200"/>
              <a:gd name="connsiteY2" fmla="*/ 511500 h 1322462"/>
              <a:gd name="connsiteX3" fmla="*/ 1251294 w 1425200"/>
              <a:gd name="connsiteY3" fmla="*/ 1127162 h 1322462"/>
              <a:gd name="connsiteX4" fmla="*/ 189338 w 1425200"/>
              <a:gd name="connsiteY4" fmla="*/ 1322462 h 1322462"/>
              <a:gd name="connsiteX5" fmla="*/ 0 w 1425200"/>
              <a:gd name="connsiteY5" fmla="*/ 574584 h 1322462"/>
              <a:gd name="connsiteX6" fmla="*/ 119696 w 1425200"/>
              <a:gd name="connsiteY6" fmla="*/ 145326 h 1322462"/>
              <a:gd name="connsiteX0" fmla="*/ 0 w 1305504"/>
              <a:gd name="connsiteY0" fmla="*/ 145326 h 1322462"/>
              <a:gd name="connsiteX1" fmla="*/ 932456 w 1305504"/>
              <a:gd name="connsiteY1" fmla="*/ 0 h 1322462"/>
              <a:gd name="connsiteX2" fmla="*/ 1305504 w 1305504"/>
              <a:gd name="connsiteY2" fmla="*/ 511500 h 1322462"/>
              <a:gd name="connsiteX3" fmla="*/ 1131598 w 1305504"/>
              <a:gd name="connsiteY3" fmla="*/ 1127162 h 1322462"/>
              <a:gd name="connsiteX4" fmla="*/ 69642 w 1305504"/>
              <a:gd name="connsiteY4" fmla="*/ 1322462 h 1322462"/>
              <a:gd name="connsiteX5" fmla="*/ 38017 w 1305504"/>
              <a:gd name="connsiteY5" fmla="*/ 525753 h 1322462"/>
              <a:gd name="connsiteX6" fmla="*/ 0 w 1305504"/>
              <a:gd name="connsiteY6" fmla="*/ 145326 h 132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5504" h="1322462">
                <a:moveTo>
                  <a:pt x="0" y="145326"/>
                </a:moveTo>
                <a:lnTo>
                  <a:pt x="932456" y="0"/>
                </a:lnTo>
                <a:lnTo>
                  <a:pt x="1305504" y="511500"/>
                </a:lnTo>
                <a:lnTo>
                  <a:pt x="1131598" y="1127162"/>
                </a:lnTo>
                <a:lnTo>
                  <a:pt x="69642" y="1322462"/>
                </a:lnTo>
                <a:lnTo>
                  <a:pt x="38017" y="525753"/>
                </a:lnTo>
                <a:lnTo>
                  <a:pt x="0" y="1453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>
              <a:solidFill>
                <a:schemeClr val="lt1"/>
              </a:solidFill>
            </a:endParaRPr>
          </a:p>
        </p:txBody>
      </p:sp>
      <p:sp>
        <p:nvSpPr>
          <p:cNvPr id="1049097" name="!!3rd"/>
          <p:cNvSpPr/>
          <p:nvPr/>
        </p:nvSpPr>
        <p:spPr>
          <a:xfrm rot="19800000">
            <a:off x="6367159" y="2553607"/>
            <a:ext cx="1700212" cy="1551484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0212" h="1551484">
                <a:moveTo>
                  <a:pt x="0" y="1551484"/>
                </a:moveTo>
                <a:lnTo>
                  <a:pt x="282029" y="0"/>
                </a:lnTo>
                <a:lnTo>
                  <a:pt x="1461726" y="290286"/>
                </a:lnTo>
                <a:lnTo>
                  <a:pt x="1700212" y="1551484"/>
                </a:lnTo>
                <a:lnTo>
                  <a:pt x="0" y="15514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098" name="!!Section 1"/>
          <p:cNvSpPr txBox="1"/>
          <p:nvPr/>
        </p:nvSpPr>
        <p:spPr>
          <a:xfrm>
            <a:off x="831651" y="306226"/>
            <a:ext cx="4526986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Cormac" panose="020B0203040200000004" pitchFamily="34" charset="-52"/>
                <a:ea typeface="Verdana" panose="020B0604030504040204" pitchFamily="34" charset="0"/>
              </a:rPr>
              <a:t>Национални павилиони на международни панаири</a:t>
            </a:r>
            <a:endParaRPr lang="ru-RU" sz="1200" dirty="0">
              <a:solidFill>
                <a:srgbClr val="303192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099" name="!!Section 1 Oval"/>
          <p:cNvSpPr/>
          <p:nvPr/>
        </p:nvSpPr>
        <p:spPr>
          <a:xfrm>
            <a:off x="322189" y="274373"/>
            <a:ext cx="248372" cy="2483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100" name="Title 1"/>
          <p:cNvSpPr txBox="1"/>
          <p:nvPr/>
        </p:nvSpPr>
        <p:spPr>
          <a:xfrm>
            <a:off x="839788" y="754918"/>
            <a:ext cx="4649603" cy="19050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Финансирането покрива немалка част от задължителните компоненти на едно изложение</a:t>
            </a:r>
          </a:p>
        </p:txBody>
      </p:sp>
      <p:sp>
        <p:nvSpPr>
          <p:cNvPr id="1049101" name="Title 1"/>
          <p:cNvSpPr txBox="1"/>
          <p:nvPr/>
        </p:nvSpPr>
        <p:spPr>
          <a:xfrm>
            <a:off x="6293641" y="1013050"/>
            <a:ext cx="2331583" cy="5842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Регистрационни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/>
              <a:t>и медийни </a:t>
            </a:r>
            <a:r>
              <a:rPr lang="ru-RU" sz="2300" b="1" dirty="0">
                <a:solidFill>
                  <a:schemeClr val="accent5"/>
                </a:solidFill>
              </a:rPr>
              <a:t>ТАКСИ</a:t>
            </a:r>
          </a:p>
        </p:txBody>
      </p:sp>
      <p:sp>
        <p:nvSpPr>
          <p:cNvPr id="1049102" name="Title 1"/>
          <p:cNvSpPr txBox="1"/>
          <p:nvPr/>
        </p:nvSpPr>
        <p:spPr>
          <a:xfrm>
            <a:off x="6293641" y="2993027"/>
            <a:ext cx="2820791" cy="8863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Изграждане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/>
              <a:t>на изложбена </a:t>
            </a:r>
            <a:r>
              <a:rPr lang="ru-RU" sz="2300" b="1" dirty="0">
                <a:solidFill>
                  <a:schemeClr val="accent5"/>
                </a:solidFill>
              </a:rPr>
              <a:t>КОНСТРУКЦИЯ</a:t>
            </a:r>
          </a:p>
        </p:txBody>
      </p:sp>
      <p:sp>
        <p:nvSpPr>
          <p:cNvPr id="1049103" name="Title 1"/>
          <p:cNvSpPr txBox="1"/>
          <p:nvPr/>
        </p:nvSpPr>
        <p:spPr>
          <a:xfrm>
            <a:off x="9020571" y="2993027"/>
            <a:ext cx="3231825" cy="8863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5"/>
                </a:solidFill>
              </a:rPr>
              <a:t>ОБОРУДВАНЕ </a:t>
            </a:r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000" dirty="0"/>
              <a:t>и обзавеждане </a:t>
            </a:r>
            <a:br>
              <a:rPr lang="ru-RU" sz="2000" dirty="0"/>
            </a:br>
            <a:r>
              <a:rPr lang="ru-RU" sz="2000" dirty="0"/>
              <a:t>на щанда</a:t>
            </a:r>
          </a:p>
        </p:txBody>
      </p:sp>
      <p:sp>
        <p:nvSpPr>
          <p:cNvPr id="1049104" name="Title 1"/>
          <p:cNvSpPr txBox="1"/>
          <p:nvPr/>
        </p:nvSpPr>
        <p:spPr>
          <a:xfrm>
            <a:off x="6293640" y="4973004"/>
            <a:ext cx="2539613" cy="11633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00" b="1" dirty="0">
                <a:solidFill>
                  <a:schemeClr val="accent5"/>
                </a:solidFill>
              </a:rPr>
              <a:t>КОМУНИКАЦИИ</a:t>
            </a:r>
            <a:r>
              <a:rPr lang="ru-RU" sz="2400" b="1" dirty="0">
                <a:solidFill>
                  <a:schemeClr val="accent5"/>
                </a:solidFill>
              </a:rPr>
              <a:t> </a:t>
            </a:r>
            <a:r>
              <a:rPr lang="en-US" sz="2400" b="1" dirty="0">
                <a:solidFill>
                  <a:schemeClr val="accent5"/>
                </a:solidFill>
              </a:rPr>
              <a:t/>
            </a:r>
            <a:br>
              <a:rPr lang="en-US" sz="2400" b="1" dirty="0">
                <a:solidFill>
                  <a:schemeClr val="accent5"/>
                </a:solidFill>
              </a:rPr>
            </a:br>
            <a:r>
              <a:rPr lang="ru-RU" sz="2000" dirty="0"/>
              <a:t>Водна връзка, електрозахранване, интернет</a:t>
            </a:r>
          </a:p>
        </p:txBody>
      </p:sp>
      <p:grpSp>
        <p:nvGrpSpPr>
          <p:cNvPr id="221" name="Group 53"/>
          <p:cNvGrpSpPr/>
          <p:nvPr/>
        </p:nvGrpSpPr>
        <p:grpSpPr>
          <a:xfrm>
            <a:off x="427058" y="215347"/>
            <a:ext cx="335175" cy="366423"/>
            <a:chOff x="1158784" y="1623434"/>
            <a:chExt cx="1176746" cy="1286451"/>
          </a:xfrm>
        </p:grpSpPr>
        <p:sp>
          <p:nvSpPr>
            <p:cNvPr id="1049105" name="Rectangle 54"/>
            <p:cNvSpPr/>
            <p:nvPr/>
          </p:nvSpPr>
          <p:spPr>
            <a:xfrm>
              <a:off x="1248600" y="1690955"/>
              <a:ext cx="997114" cy="1218930"/>
            </a:xfrm>
            <a:prstGeom prst="rect">
              <a:avLst/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9106" name="Freeform: Shape 55"/>
            <p:cNvSpPr/>
            <p:nvPr/>
          </p:nvSpPr>
          <p:spPr>
            <a:xfrm>
              <a:off x="1158784" y="1623434"/>
              <a:ext cx="1176746" cy="377062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solidFill>
              <a:schemeClr val="tx1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9107" name="Freeform: Shape 56"/>
            <p:cNvSpPr/>
            <p:nvPr/>
          </p:nvSpPr>
          <p:spPr>
            <a:xfrm>
              <a:off x="1158784" y="1857376"/>
              <a:ext cx="1176746" cy="143121"/>
            </a:xfrm>
            <a:custGeom>
              <a:avLst/>
              <a:gdLst>
                <a:gd name="connsiteX0" fmla="*/ 1 w 1176746"/>
                <a:gd name="connsiteY0" fmla="*/ 0 h 143121"/>
                <a:gd name="connsiteX1" fmla="*/ 1176746 w 1176746"/>
                <a:gd name="connsiteY1" fmla="*/ 0 h 143121"/>
                <a:gd name="connsiteX2" fmla="*/ 1176746 w 1176746"/>
                <a:gd name="connsiteY2" fmla="*/ 31871 h 143121"/>
                <a:gd name="connsiteX3" fmla="*/ 1175949 w 1176746"/>
                <a:gd name="connsiteY3" fmla="*/ 31871 h 143121"/>
                <a:gd name="connsiteX4" fmla="*/ 1174374 w 1176746"/>
                <a:gd name="connsiteY4" fmla="*/ 47493 h 143121"/>
                <a:gd name="connsiteX5" fmla="*/ 1057042 w 1176746"/>
                <a:gd name="connsiteY5" fmla="*/ 143121 h 143121"/>
                <a:gd name="connsiteX6" fmla="*/ 954614 w 1176746"/>
                <a:gd name="connsiteY6" fmla="*/ 85458 h 143121"/>
                <a:gd name="connsiteX7" fmla="*/ 939874 w 1176746"/>
                <a:gd name="connsiteY7" fmla="*/ 47914 h 143121"/>
                <a:gd name="connsiteX8" fmla="*/ 925134 w 1176746"/>
                <a:gd name="connsiteY8" fmla="*/ 85458 h 143121"/>
                <a:gd name="connsiteX9" fmla="*/ 822708 w 1176746"/>
                <a:gd name="connsiteY9" fmla="*/ 143121 h 143121"/>
                <a:gd name="connsiteX10" fmla="*/ 720280 w 1176746"/>
                <a:gd name="connsiteY10" fmla="*/ 85458 h 143121"/>
                <a:gd name="connsiteX11" fmla="*/ 705540 w 1176746"/>
                <a:gd name="connsiteY11" fmla="*/ 47914 h 143121"/>
                <a:gd name="connsiteX12" fmla="*/ 690800 w 1176746"/>
                <a:gd name="connsiteY12" fmla="*/ 85458 h 143121"/>
                <a:gd name="connsiteX13" fmla="*/ 588373 w 1176746"/>
                <a:gd name="connsiteY13" fmla="*/ 143121 h 143121"/>
                <a:gd name="connsiteX14" fmla="*/ 485946 w 1176746"/>
                <a:gd name="connsiteY14" fmla="*/ 85458 h 143121"/>
                <a:gd name="connsiteX15" fmla="*/ 471206 w 1176746"/>
                <a:gd name="connsiteY15" fmla="*/ 47913 h 143121"/>
                <a:gd name="connsiteX16" fmla="*/ 456465 w 1176746"/>
                <a:gd name="connsiteY16" fmla="*/ 85458 h 143121"/>
                <a:gd name="connsiteX17" fmla="*/ 354038 w 1176746"/>
                <a:gd name="connsiteY17" fmla="*/ 143121 h 143121"/>
                <a:gd name="connsiteX18" fmla="*/ 251611 w 1176746"/>
                <a:gd name="connsiteY18" fmla="*/ 85458 h 143121"/>
                <a:gd name="connsiteX19" fmla="*/ 236871 w 1176746"/>
                <a:gd name="connsiteY19" fmla="*/ 47914 h 143121"/>
                <a:gd name="connsiteX20" fmla="*/ 222131 w 1176746"/>
                <a:gd name="connsiteY20" fmla="*/ 85458 h 143121"/>
                <a:gd name="connsiteX21" fmla="*/ 119704 w 1176746"/>
                <a:gd name="connsiteY21" fmla="*/ 143121 h 143121"/>
                <a:gd name="connsiteX22" fmla="*/ 2371 w 1176746"/>
                <a:gd name="connsiteY22" fmla="*/ 47493 h 143121"/>
                <a:gd name="connsiteX23" fmla="*/ 797 w 1176746"/>
                <a:gd name="connsiteY23" fmla="*/ 31871 h 143121"/>
                <a:gd name="connsiteX24" fmla="*/ 1 w 1176746"/>
                <a:gd name="connsiteY24" fmla="*/ 31871 h 143121"/>
                <a:gd name="connsiteX25" fmla="*/ 1 w 1176746"/>
                <a:gd name="connsiteY25" fmla="*/ 23978 h 143121"/>
                <a:gd name="connsiteX26" fmla="*/ 0 w 1176746"/>
                <a:gd name="connsiteY26" fmla="*/ 23970 h 143121"/>
                <a:gd name="connsiteX27" fmla="*/ 1 w 1176746"/>
                <a:gd name="connsiteY27" fmla="*/ 23970 h 14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6746" h="143121">
                  <a:moveTo>
                    <a:pt x="1" y="0"/>
                  </a:moveTo>
                  <a:lnTo>
                    <a:pt x="1176746" y="0"/>
                  </a:lnTo>
                  <a:lnTo>
                    <a:pt x="1176746" y="31871"/>
                  </a:lnTo>
                  <a:lnTo>
                    <a:pt x="1175949" y="31871"/>
                  </a:lnTo>
                  <a:lnTo>
                    <a:pt x="1174374" y="47493"/>
                  </a:lnTo>
                  <a:cubicBezTo>
                    <a:pt x="1163206" y="102068"/>
                    <a:pt x="1114919" y="143121"/>
                    <a:pt x="1057042" y="143121"/>
                  </a:cubicBezTo>
                  <a:cubicBezTo>
                    <a:pt x="1013634" y="143121"/>
                    <a:pt x="975620" y="120029"/>
                    <a:pt x="954614" y="85458"/>
                  </a:cubicBezTo>
                  <a:lnTo>
                    <a:pt x="939874" y="47914"/>
                  </a:lnTo>
                  <a:lnTo>
                    <a:pt x="925134" y="85458"/>
                  </a:lnTo>
                  <a:cubicBezTo>
                    <a:pt x="904129" y="120029"/>
                    <a:pt x="866115" y="143121"/>
                    <a:pt x="822708" y="143121"/>
                  </a:cubicBezTo>
                  <a:cubicBezTo>
                    <a:pt x="779300" y="143121"/>
                    <a:pt x="741286" y="120029"/>
                    <a:pt x="720280" y="85458"/>
                  </a:cubicBezTo>
                  <a:lnTo>
                    <a:pt x="705540" y="47914"/>
                  </a:lnTo>
                  <a:lnTo>
                    <a:pt x="690800" y="85458"/>
                  </a:lnTo>
                  <a:cubicBezTo>
                    <a:pt x="669794" y="120029"/>
                    <a:pt x="631781" y="143121"/>
                    <a:pt x="588373" y="143121"/>
                  </a:cubicBezTo>
                  <a:cubicBezTo>
                    <a:pt x="544965" y="143121"/>
                    <a:pt x="506952" y="120029"/>
                    <a:pt x="485946" y="85458"/>
                  </a:cubicBezTo>
                  <a:lnTo>
                    <a:pt x="471206" y="47913"/>
                  </a:lnTo>
                  <a:lnTo>
                    <a:pt x="456465" y="85458"/>
                  </a:lnTo>
                  <a:cubicBezTo>
                    <a:pt x="435459" y="120029"/>
                    <a:pt x="397446" y="143121"/>
                    <a:pt x="354038" y="143121"/>
                  </a:cubicBezTo>
                  <a:cubicBezTo>
                    <a:pt x="310630" y="143121"/>
                    <a:pt x="272617" y="120029"/>
                    <a:pt x="251611" y="85458"/>
                  </a:cubicBezTo>
                  <a:lnTo>
                    <a:pt x="236871" y="47914"/>
                  </a:lnTo>
                  <a:lnTo>
                    <a:pt x="222131" y="85458"/>
                  </a:lnTo>
                  <a:cubicBezTo>
                    <a:pt x="201125" y="120029"/>
                    <a:pt x="163112" y="143121"/>
                    <a:pt x="119704" y="143121"/>
                  </a:cubicBezTo>
                  <a:cubicBezTo>
                    <a:pt x="61828" y="143121"/>
                    <a:pt x="13539" y="102068"/>
                    <a:pt x="2371" y="47493"/>
                  </a:cubicBezTo>
                  <a:lnTo>
                    <a:pt x="797" y="31871"/>
                  </a:lnTo>
                  <a:lnTo>
                    <a:pt x="1" y="31871"/>
                  </a:lnTo>
                  <a:lnTo>
                    <a:pt x="1" y="23978"/>
                  </a:lnTo>
                  <a:lnTo>
                    <a:pt x="0" y="23970"/>
                  </a:lnTo>
                  <a:lnTo>
                    <a:pt x="1" y="23970"/>
                  </a:lnTo>
                  <a:close/>
                </a:path>
              </a:pathLst>
            </a:custGeom>
            <a:solidFill>
              <a:schemeClr val="tx1"/>
            </a:solidFill>
            <a:ln w="125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cxnSp>
          <p:nvCxnSpPr>
            <p:cNvPr id="3145820" name="Straight Connector 62"/>
            <p:cNvCxnSpPr>
              <a:cxnSpLocks/>
            </p:cNvCxnSpPr>
            <p:nvPr/>
          </p:nvCxnSpPr>
          <p:spPr>
            <a:xfrm>
              <a:off x="1248600" y="2525369"/>
              <a:ext cx="997114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2" name="Group 69"/>
          <p:cNvGrpSpPr/>
          <p:nvPr/>
        </p:nvGrpSpPr>
        <p:grpSpPr>
          <a:xfrm>
            <a:off x="4010673" y="5997596"/>
            <a:ext cx="521477" cy="521477"/>
            <a:chOff x="1238609" y="5571923"/>
            <a:chExt cx="655320" cy="655320"/>
          </a:xfrm>
        </p:grpSpPr>
        <p:sp>
          <p:nvSpPr>
            <p:cNvPr id="1049108" name="Oval 70"/>
            <p:cNvSpPr/>
            <p:nvPr/>
          </p:nvSpPr>
          <p:spPr>
            <a:xfrm>
              <a:off x="1238609" y="5571923"/>
              <a:ext cx="655320" cy="655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endParaRPr lang="en-US" sz="2000" dirty="0" err="1"/>
            </a:p>
          </p:txBody>
        </p:sp>
        <p:sp>
          <p:nvSpPr>
            <p:cNvPr id="1049109" name="Rectangle 71"/>
            <p:cNvSpPr/>
            <p:nvPr/>
          </p:nvSpPr>
          <p:spPr>
            <a:xfrm>
              <a:off x="1525840" y="5841760"/>
              <a:ext cx="80857" cy="261322"/>
            </a:xfrm>
            <a:prstGeom prst="rect">
              <a:avLst/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9110" name="Oval 72"/>
            <p:cNvSpPr/>
            <p:nvPr/>
          </p:nvSpPr>
          <p:spPr>
            <a:xfrm rot="20125621">
              <a:off x="1505766" y="5674930"/>
              <a:ext cx="121841" cy="121840"/>
            </a:xfrm>
            <a:prstGeom prst="ellips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0000" tIns="90000" rIns="90000" bIns="90000" rtlCol="0" anchor="t"/>
            <a:lstStyle/>
            <a:p>
              <a:pPr algn="l"/>
              <a:endParaRPr lang="en-US" sz="2000" dirty="0" err="1"/>
            </a:p>
          </p:txBody>
        </p:sp>
      </p:grpSp>
      <p:sp>
        <p:nvSpPr>
          <p:cNvPr id="1049111" name="Right Triangle 73"/>
          <p:cNvSpPr/>
          <p:nvPr/>
        </p:nvSpPr>
        <p:spPr>
          <a:xfrm>
            <a:off x="3223466" y="5675146"/>
            <a:ext cx="521477" cy="49137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>
              <a:solidFill>
                <a:schemeClr val="lt1"/>
              </a:solidFill>
            </a:endParaRPr>
          </a:p>
        </p:txBody>
      </p:sp>
      <p:sp>
        <p:nvSpPr>
          <p:cNvPr id="1049112" name="Flowchart: Manual Input 74"/>
          <p:cNvSpPr/>
          <p:nvPr/>
        </p:nvSpPr>
        <p:spPr>
          <a:xfrm rot="5400000">
            <a:off x="2030871" y="5990855"/>
            <a:ext cx="376481" cy="666942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grpSp>
        <p:nvGrpSpPr>
          <p:cNvPr id="223" name="Group 75"/>
          <p:cNvGrpSpPr/>
          <p:nvPr/>
        </p:nvGrpSpPr>
        <p:grpSpPr>
          <a:xfrm>
            <a:off x="980721" y="4404775"/>
            <a:ext cx="710286" cy="866328"/>
            <a:chOff x="1319344" y="4447850"/>
            <a:chExt cx="710286" cy="866328"/>
          </a:xfrm>
        </p:grpSpPr>
        <p:sp>
          <p:nvSpPr>
            <p:cNvPr id="1049113" name="1st"/>
            <p:cNvSpPr/>
            <p:nvPr/>
          </p:nvSpPr>
          <p:spPr>
            <a:xfrm rot="20162632">
              <a:off x="1319344" y="4447850"/>
              <a:ext cx="710286" cy="866328"/>
            </a:xfrm>
            <a:prstGeom prst="snipRoundRect">
              <a:avLst>
                <a:gd name="adj1" fmla="val 0"/>
                <a:gd name="adj2" fmla="val 16667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0000" tIns="90000" rIns="90000" bIns="90000" rtlCol="0" anchor="t"/>
            <a:lstStyle/>
            <a:p>
              <a:endParaRPr lang="en-US" sz="2000" dirty="0" err="1">
                <a:solidFill>
                  <a:schemeClr val="lt1"/>
                </a:solidFill>
              </a:endParaRPr>
            </a:p>
          </p:txBody>
        </p:sp>
        <p:grpSp>
          <p:nvGrpSpPr>
            <p:cNvPr id="224" name="Group 77"/>
            <p:cNvGrpSpPr/>
            <p:nvPr/>
          </p:nvGrpSpPr>
          <p:grpSpPr>
            <a:xfrm rot="20125621">
              <a:off x="1504184" y="4638686"/>
              <a:ext cx="329301" cy="278458"/>
              <a:chOff x="2788394" y="4338914"/>
              <a:chExt cx="654999" cy="553870"/>
            </a:xfrm>
          </p:grpSpPr>
          <p:cxnSp>
            <p:nvCxnSpPr>
              <p:cNvPr id="3145821" name="Straight Connector 80"/>
              <p:cNvCxnSpPr>
                <a:cxnSpLocks/>
              </p:cNvCxnSpPr>
              <p:nvPr/>
            </p:nvCxnSpPr>
            <p:spPr>
              <a:xfrm flipH="1">
                <a:off x="2914650" y="4338914"/>
                <a:ext cx="410221" cy="55387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9114" name="Oval 81"/>
              <p:cNvSpPr/>
              <p:nvPr/>
            </p:nvSpPr>
            <p:spPr>
              <a:xfrm>
                <a:off x="2788394" y="4387850"/>
                <a:ext cx="242348" cy="242348"/>
              </a:xfrm>
              <a:prstGeom prst="ellips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0000" tIns="90000" rIns="90000" bIns="90000" rtlCol="0" anchor="t"/>
              <a:lstStyle/>
              <a:p>
                <a:pPr algn="l"/>
                <a:endParaRPr lang="en-US" sz="2000" dirty="0" err="1"/>
              </a:p>
            </p:txBody>
          </p:sp>
          <p:sp>
            <p:nvSpPr>
              <p:cNvPr id="1049115" name="Oval 82"/>
              <p:cNvSpPr/>
              <p:nvPr/>
            </p:nvSpPr>
            <p:spPr>
              <a:xfrm>
                <a:off x="3201045" y="4610453"/>
                <a:ext cx="242348" cy="242348"/>
              </a:xfrm>
              <a:prstGeom prst="ellips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0000" tIns="90000" rIns="90000" bIns="90000" rtlCol="0" anchor="t"/>
              <a:lstStyle/>
              <a:p>
                <a:pPr algn="l"/>
                <a:endParaRPr lang="en-US" sz="2000" dirty="0" err="1"/>
              </a:p>
            </p:txBody>
          </p:sp>
        </p:grpSp>
        <p:cxnSp>
          <p:nvCxnSpPr>
            <p:cNvPr id="3145822" name="Straight Connector 78"/>
            <p:cNvCxnSpPr>
              <a:cxnSpLocks/>
            </p:cNvCxnSpPr>
            <p:nvPr/>
          </p:nvCxnSpPr>
          <p:spPr>
            <a:xfrm flipV="1">
              <a:off x="1511517" y="4944183"/>
              <a:ext cx="451241" cy="1996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23" name="Straight Connector 79"/>
            <p:cNvCxnSpPr>
              <a:cxnSpLocks/>
            </p:cNvCxnSpPr>
            <p:nvPr/>
          </p:nvCxnSpPr>
          <p:spPr>
            <a:xfrm flipV="1">
              <a:off x="1542056" y="5038872"/>
              <a:ext cx="451241" cy="1996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9116" name="Oval 83">
            <a:hlinkClick r:id="" action="ppaction://noaction"/>
          </p:cNvPr>
          <p:cNvSpPr/>
          <p:nvPr/>
        </p:nvSpPr>
        <p:spPr>
          <a:xfrm>
            <a:off x="3983985" y="5997596"/>
            <a:ext cx="521477" cy="52147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grpSp>
        <p:nvGrpSpPr>
          <p:cNvPr id="225" name="Group 85"/>
          <p:cNvGrpSpPr/>
          <p:nvPr/>
        </p:nvGrpSpPr>
        <p:grpSpPr>
          <a:xfrm rot="21177549">
            <a:off x="1873383" y="3452332"/>
            <a:ext cx="958403" cy="974951"/>
            <a:chOff x="6457679" y="1692290"/>
            <a:chExt cx="1217725" cy="1238750"/>
          </a:xfrm>
        </p:grpSpPr>
        <p:sp>
          <p:nvSpPr>
            <p:cNvPr id="1049117" name="Rectangle: Single Corner Snipped 86"/>
            <p:cNvSpPr/>
            <p:nvPr/>
          </p:nvSpPr>
          <p:spPr>
            <a:xfrm>
              <a:off x="6457679" y="2138489"/>
              <a:ext cx="1217725" cy="792551"/>
            </a:xfrm>
            <a:prstGeom prst="snip1Rect">
              <a:avLst>
                <a:gd name="adj" fmla="val 0"/>
              </a:avLst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 err="1">
                <a:solidFill>
                  <a:schemeClr val="tx1"/>
                </a:solidFill>
              </a:endParaRPr>
            </a:p>
          </p:txBody>
        </p:sp>
        <p:sp>
          <p:nvSpPr>
            <p:cNvPr id="1049118" name="Freeform: Shape 87"/>
            <p:cNvSpPr/>
            <p:nvPr/>
          </p:nvSpPr>
          <p:spPr>
            <a:xfrm rot="5400000" flipV="1">
              <a:off x="6841654" y="2138148"/>
              <a:ext cx="479980" cy="749838"/>
            </a:xfrm>
            <a:custGeom>
              <a:avLst/>
              <a:gdLst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59715 w 657225"/>
                <a:gd name="connsiteY9" fmla="*/ 963797 h 1026736"/>
                <a:gd name="connsiteX10" fmla="*/ 259715 w 657225"/>
                <a:gd name="connsiteY10" fmla="*/ 966770 h 1026736"/>
                <a:gd name="connsiteX11" fmla="*/ 298904 w 657225"/>
                <a:gd name="connsiteY11" fmla="*/ 1005958 h 1026736"/>
                <a:gd name="connsiteX12" fmla="*/ 300025 w 657225"/>
                <a:gd name="connsiteY12" fmla="*/ 1003155 h 1026736"/>
                <a:gd name="connsiteX13" fmla="*/ 323605 w 657225"/>
                <a:gd name="connsiteY13" fmla="*/ 1026736 h 1026736"/>
                <a:gd name="connsiteX14" fmla="*/ 424570 w 657225"/>
                <a:gd name="connsiteY14" fmla="*/ 925771 h 1026736"/>
                <a:gd name="connsiteX15" fmla="*/ 424570 w 657225"/>
                <a:gd name="connsiteY15" fmla="*/ 905769 h 1026736"/>
                <a:gd name="connsiteX16" fmla="*/ 363610 w 657225"/>
                <a:gd name="connsiteY16" fmla="*/ 844807 h 1026736"/>
                <a:gd name="connsiteX17" fmla="*/ 424570 w 657225"/>
                <a:gd name="connsiteY17" fmla="*/ 783849 h 1026736"/>
                <a:gd name="connsiteX18" fmla="*/ 424570 w 657225"/>
                <a:gd name="connsiteY18" fmla="*/ 722888 h 1026736"/>
                <a:gd name="connsiteX19" fmla="*/ 363610 w 657225"/>
                <a:gd name="connsiteY19" fmla="*/ 661928 h 1026736"/>
                <a:gd name="connsiteX20" fmla="*/ 363610 w 657225"/>
                <a:gd name="connsiteY20" fmla="*/ 600968 h 1026736"/>
                <a:gd name="connsiteX21" fmla="*/ 424570 w 657225"/>
                <a:gd name="connsiteY21" fmla="*/ 540008 h 1026736"/>
                <a:gd name="connsiteX22" fmla="*/ 424570 w 657225"/>
                <a:gd name="connsiteY22" fmla="*/ 405764 h 1026736"/>
                <a:gd name="connsiteX23" fmla="*/ 454343 w 657225"/>
                <a:gd name="connsiteY23" fmla="*/ 405765 h 1026736"/>
                <a:gd name="connsiteX24" fmla="*/ 657225 w 657225"/>
                <a:gd name="connsiteY24" fmla="*/ 202883 h 1026736"/>
                <a:gd name="connsiteX25" fmla="*/ 454343 w 657225"/>
                <a:gd name="connsiteY25" fmla="*/ 0 h 1026736"/>
                <a:gd name="connsiteX26" fmla="*/ 202883 w 657225"/>
                <a:gd name="connsiteY26" fmla="*/ 0 h 1026736"/>
                <a:gd name="connsiteX27" fmla="*/ 0 w 657225"/>
                <a:gd name="connsiteY27" fmla="*/ 202882 h 1026736"/>
                <a:gd name="connsiteX28" fmla="*/ 202883 w 657225"/>
                <a:gd name="connsiteY28" fmla="*/ 405764 h 1026736"/>
                <a:gd name="connsiteX29" fmla="*/ 222640 w 657225"/>
                <a:gd name="connsiteY29" fmla="*/ 405765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59715 w 657225"/>
                <a:gd name="connsiteY9" fmla="*/ 963797 h 1026736"/>
                <a:gd name="connsiteX10" fmla="*/ 298904 w 657225"/>
                <a:gd name="connsiteY10" fmla="*/ 1005958 h 1026736"/>
                <a:gd name="connsiteX11" fmla="*/ 300025 w 657225"/>
                <a:gd name="connsiteY11" fmla="*/ 1003155 h 1026736"/>
                <a:gd name="connsiteX12" fmla="*/ 323605 w 657225"/>
                <a:gd name="connsiteY12" fmla="*/ 1026736 h 1026736"/>
                <a:gd name="connsiteX13" fmla="*/ 424570 w 657225"/>
                <a:gd name="connsiteY13" fmla="*/ 925771 h 1026736"/>
                <a:gd name="connsiteX14" fmla="*/ 424570 w 657225"/>
                <a:gd name="connsiteY14" fmla="*/ 905769 h 1026736"/>
                <a:gd name="connsiteX15" fmla="*/ 363610 w 657225"/>
                <a:gd name="connsiteY15" fmla="*/ 844807 h 1026736"/>
                <a:gd name="connsiteX16" fmla="*/ 424570 w 657225"/>
                <a:gd name="connsiteY16" fmla="*/ 783849 h 1026736"/>
                <a:gd name="connsiteX17" fmla="*/ 424570 w 657225"/>
                <a:gd name="connsiteY17" fmla="*/ 722888 h 1026736"/>
                <a:gd name="connsiteX18" fmla="*/ 363610 w 657225"/>
                <a:gd name="connsiteY18" fmla="*/ 661928 h 1026736"/>
                <a:gd name="connsiteX19" fmla="*/ 363610 w 657225"/>
                <a:gd name="connsiteY19" fmla="*/ 600968 h 1026736"/>
                <a:gd name="connsiteX20" fmla="*/ 424570 w 657225"/>
                <a:gd name="connsiteY20" fmla="*/ 540008 h 1026736"/>
                <a:gd name="connsiteX21" fmla="*/ 424570 w 657225"/>
                <a:gd name="connsiteY21" fmla="*/ 405764 h 1026736"/>
                <a:gd name="connsiteX22" fmla="*/ 454343 w 657225"/>
                <a:gd name="connsiteY22" fmla="*/ 405765 h 1026736"/>
                <a:gd name="connsiteX23" fmla="*/ 657225 w 657225"/>
                <a:gd name="connsiteY23" fmla="*/ 202883 h 1026736"/>
                <a:gd name="connsiteX24" fmla="*/ 454343 w 657225"/>
                <a:gd name="connsiteY24" fmla="*/ 0 h 1026736"/>
                <a:gd name="connsiteX25" fmla="*/ 202883 w 657225"/>
                <a:gd name="connsiteY25" fmla="*/ 0 h 1026736"/>
                <a:gd name="connsiteX26" fmla="*/ 0 w 657225"/>
                <a:gd name="connsiteY26" fmla="*/ 202882 h 1026736"/>
                <a:gd name="connsiteX27" fmla="*/ 202883 w 657225"/>
                <a:gd name="connsiteY27" fmla="*/ 405764 h 1026736"/>
                <a:gd name="connsiteX28" fmla="*/ 222640 w 657225"/>
                <a:gd name="connsiteY28" fmla="*/ 405765 h 1026736"/>
                <a:gd name="connsiteX29" fmla="*/ 222640 w 657225"/>
                <a:gd name="connsiteY29" fmla="*/ 926724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98904 w 657225"/>
                <a:gd name="connsiteY9" fmla="*/ 1005958 h 1026736"/>
                <a:gd name="connsiteX10" fmla="*/ 300025 w 657225"/>
                <a:gd name="connsiteY10" fmla="*/ 1003155 h 1026736"/>
                <a:gd name="connsiteX11" fmla="*/ 323605 w 657225"/>
                <a:gd name="connsiteY11" fmla="*/ 1026736 h 1026736"/>
                <a:gd name="connsiteX12" fmla="*/ 424570 w 657225"/>
                <a:gd name="connsiteY12" fmla="*/ 925771 h 1026736"/>
                <a:gd name="connsiteX13" fmla="*/ 424570 w 657225"/>
                <a:gd name="connsiteY13" fmla="*/ 905769 h 1026736"/>
                <a:gd name="connsiteX14" fmla="*/ 363610 w 657225"/>
                <a:gd name="connsiteY14" fmla="*/ 844807 h 1026736"/>
                <a:gd name="connsiteX15" fmla="*/ 424570 w 657225"/>
                <a:gd name="connsiteY15" fmla="*/ 783849 h 1026736"/>
                <a:gd name="connsiteX16" fmla="*/ 424570 w 657225"/>
                <a:gd name="connsiteY16" fmla="*/ 722888 h 1026736"/>
                <a:gd name="connsiteX17" fmla="*/ 363610 w 657225"/>
                <a:gd name="connsiteY17" fmla="*/ 661928 h 1026736"/>
                <a:gd name="connsiteX18" fmla="*/ 363610 w 657225"/>
                <a:gd name="connsiteY18" fmla="*/ 600968 h 1026736"/>
                <a:gd name="connsiteX19" fmla="*/ 424570 w 657225"/>
                <a:gd name="connsiteY19" fmla="*/ 540008 h 1026736"/>
                <a:gd name="connsiteX20" fmla="*/ 424570 w 657225"/>
                <a:gd name="connsiteY20" fmla="*/ 405764 h 1026736"/>
                <a:gd name="connsiteX21" fmla="*/ 454343 w 657225"/>
                <a:gd name="connsiteY21" fmla="*/ 405765 h 1026736"/>
                <a:gd name="connsiteX22" fmla="*/ 657225 w 657225"/>
                <a:gd name="connsiteY22" fmla="*/ 202883 h 1026736"/>
                <a:gd name="connsiteX23" fmla="*/ 454343 w 657225"/>
                <a:gd name="connsiteY23" fmla="*/ 0 h 1026736"/>
                <a:gd name="connsiteX24" fmla="*/ 202883 w 657225"/>
                <a:gd name="connsiteY24" fmla="*/ 0 h 1026736"/>
                <a:gd name="connsiteX25" fmla="*/ 0 w 657225"/>
                <a:gd name="connsiteY25" fmla="*/ 202882 h 1026736"/>
                <a:gd name="connsiteX26" fmla="*/ 202883 w 657225"/>
                <a:gd name="connsiteY26" fmla="*/ 405764 h 1026736"/>
                <a:gd name="connsiteX27" fmla="*/ 222640 w 657225"/>
                <a:gd name="connsiteY27" fmla="*/ 405765 h 1026736"/>
                <a:gd name="connsiteX28" fmla="*/ 222640 w 657225"/>
                <a:gd name="connsiteY28" fmla="*/ 926724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98904 w 657225"/>
                <a:gd name="connsiteY9" fmla="*/ 1005958 h 1026736"/>
                <a:gd name="connsiteX10" fmla="*/ 323605 w 657225"/>
                <a:gd name="connsiteY10" fmla="*/ 1026736 h 1026736"/>
                <a:gd name="connsiteX11" fmla="*/ 424570 w 657225"/>
                <a:gd name="connsiteY11" fmla="*/ 925771 h 1026736"/>
                <a:gd name="connsiteX12" fmla="*/ 424570 w 657225"/>
                <a:gd name="connsiteY12" fmla="*/ 905769 h 1026736"/>
                <a:gd name="connsiteX13" fmla="*/ 363610 w 657225"/>
                <a:gd name="connsiteY13" fmla="*/ 844807 h 1026736"/>
                <a:gd name="connsiteX14" fmla="*/ 424570 w 657225"/>
                <a:gd name="connsiteY14" fmla="*/ 783849 h 1026736"/>
                <a:gd name="connsiteX15" fmla="*/ 424570 w 657225"/>
                <a:gd name="connsiteY15" fmla="*/ 722888 h 1026736"/>
                <a:gd name="connsiteX16" fmla="*/ 363610 w 657225"/>
                <a:gd name="connsiteY16" fmla="*/ 661928 h 1026736"/>
                <a:gd name="connsiteX17" fmla="*/ 363610 w 657225"/>
                <a:gd name="connsiteY17" fmla="*/ 600968 h 1026736"/>
                <a:gd name="connsiteX18" fmla="*/ 424570 w 657225"/>
                <a:gd name="connsiteY18" fmla="*/ 540008 h 1026736"/>
                <a:gd name="connsiteX19" fmla="*/ 424570 w 657225"/>
                <a:gd name="connsiteY19" fmla="*/ 405764 h 1026736"/>
                <a:gd name="connsiteX20" fmla="*/ 454343 w 657225"/>
                <a:gd name="connsiteY20" fmla="*/ 405765 h 1026736"/>
                <a:gd name="connsiteX21" fmla="*/ 657225 w 657225"/>
                <a:gd name="connsiteY21" fmla="*/ 202883 h 1026736"/>
                <a:gd name="connsiteX22" fmla="*/ 454343 w 657225"/>
                <a:gd name="connsiteY22" fmla="*/ 0 h 1026736"/>
                <a:gd name="connsiteX23" fmla="*/ 202883 w 657225"/>
                <a:gd name="connsiteY23" fmla="*/ 0 h 1026736"/>
                <a:gd name="connsiteX24" fmla="*/ 0 w 657225"/>
                <a:gd name="connsiteY24" fmla="*/ 202882 h 1026736"/>
                <a:gd name="connsiteX25" fmla="*/ 202883 w 657225"/>
                <a:gd name="connsiteY25" fmla="*/ 405764 h 1026736"/>
                <a:gd name="connsiteX26" fmla="*/ 222640 w 657225"/>
                <a:gd name="connsiteY26" fmla="*/ 405765 h 1026736"/>
                <a:gd name="connsiteX27" fmla="*/ 222640 w 657225"/>
                <a:gd name="connsiteY27" fmla="*/ 926724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323605 w 657225"/>
                <a:gd name="connsiteY9" fmla="*/ 1026736 h 1026736"/>
                <a:gd name="connsiteX10" fmla="*/ 424570 w 657225"/>
                <a:gd name="connsiteY10" fmla="*/ 925771 h 1026736"/>
                <a:gd name="connsiteX11" fmla="*/ 424570 w 657225"/>
                <a:gd name="connsiteY11" fmla="*/ 905769 h 1026736"/>
                <a:gd name="connsiteX12" fmla="*/ 363610 w 657225"/>
                <a:gd name="connsiteY12" fmla="*/ 844807 h 1026736"/>
                <a:gd name="connsiteX13" fmla="*/ 424570 w 657225"/>
                <a:gd name="connsiteY13" fmla="*/ 783849 h 1026736"/>
                <a:gd name="connsiteX14" fmla="*/ 424570 w 657225"/>
                <a:gd name="connsiteY14" fmla="*/ 722888 h 1026736"/>
                <a:gd name="connsiteX15" fmla="*/ 363610 w 657225"/>
                <a:gd name="connsiteY15" fmla="*/ 661928 h 1026736"/>
                <a:gd name="connsiteX16" fmla="*/ 363610 w 657225"/>
                <a:gd name="connsiteY16" fmla="*/ 600968 h 1026736"/>
                <a:gd name="connsiteX17" fmla="*/ 424570 w 657225"/>
                <a:gd name="connsiteY17" fmla="*/ 540008 h 1026736"/>
                <a:gd name="connsiteX18" fmla="*/ 424570 w 657225"/>
                <a:gd name="connsiteY18" fmla="*/ 405764 h 1026736"/>
                <a:gd name="connsiteX19" fmla="*/ 454343 w 657225"/>
                <a:gd name="connsiteY19" fmla="*/ 405765 h 1026736"/>
                <a:gd name="connsiteX20" fmla="*/ 657225 w 657225"/>
                <a:gd name="connsiteY20" fmla="*/ 202883 h 1026736"/>
                <a:gd name="connsiteX21" fmla="*/ 454343 w 657225"/>
                <a:gd name="connsiteY21" fmla="*/ 0 h 1026736"/>
                <a:gd name="connsiteX22" fmla="*/ 202883 w 657225"/>
                <a:gd name="connsiteY22" fmla="*/ 0 h 1026736"/>
                <a:gd name="connsiteX23" fmla="*/ 0 w 657225"/>
                <a:gd name="connsiteY23" fmla="*/ 202882 h 1026736"/>
                <a:gd name="connsiteX24" fmla="*/ 202883 w 657225"/>
                <a:gd name="connsiteY24" fmla="*/ 405764 h 1026736"/>
                <a:gd name="connsiteX25" fmla="*/ 222640 w 657225"/>
                <a:gd name="connsiteY25" fmla="*/ 405765 h 1026736"/>
                <a:gd name="connsiteX26" fmla="*/ 222640 w 657225"/>
                <a:gd name="connsiteY26" fmla="*/ 926724 h 1026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57225" h="1026736">
                  <a:moveTo>
                    <a:pt x="92348" y="161389"/>
                  </a:moveTo>
                  <a:cubicBezTo>
                    <a:pt x="88702" y="152816"/>
                    <a:pt x="86678" y="143351"/>
                    <a:pt x="86678" y="133350"/>
                  </a:cubicBezTo>
                  <a:cubicBezTo>
                    <a:pt x="86678" y="94297"/>
                    <a:pt x="118110" y="61911"/>
                    <a:pt x="158115" y="61912"/>
                  </a:cubicBezTo>
                  <a:lnTo>
                    <a:pt x="498158" y="61912"/>
                  </a:lnTo>
                  <a:cubicBezTo>
                    <a:pt x="537210" y="61911"/>
                    <a:pt x="569595" y="93345"/>
                    <a:pt x="569595" y="133350"/>
                  </a:cubicBezTo>
                  <a:cubicBezTo>
                    <a:pt x="569595" y="173355"/>
                    <a:pt x="537210" y="204787"/>
                    <a:pt x="498158" y="204788"/>
                  </a:cubicBezTo>
                  <a:lnTo>
                    <a:pt x="158115" y="204788"/>
                  </a:lnTo>
                  <a:cubicBezTo>
                    <a:pt x="128826" y="204788"/>
                    <a:pt x="103287" y="187107"/>
                    <a:pt x="92348" y="161389"/>
                  </a:cubicBezTo>
                  <a:close/>
                  <a:moveTo>
                    <a:pt x="222640" y="926724"/>
                  </a:moveTo>
                  <a:lnTo>
                    <a:pt x="323605" y="1026736"/>
                  </a:lnTo>
                  <a:lnTo>
                    <a:pt x="424570" y="925771"/>
                  </a:lnTo>
                  <a:lnTo>
                    <a:pt x="424570" y="905769"/>
                  </a:lnTo>
                  <a:lnTo>
                    <a:pt x="363610" y="844807"/>
                  </a:lnTo>
                  <a:lnTo>
                    <a:pt x="424570" y="783849"/>
                  </a:lnTo>
                  <a:lnTo>
                    <a:pt x="424570" y="722888"/>
                  </a:lnTo>
                  <a:lnTo>
                    <a:pt x="363610" y="661928"/>
                  </a:lnTo>
                  <a:lnTo>
                    <a:pt x="363610" y="600968"/>
                  </a:lnTo>
                  <a:lnTo>
                    <a:pt x="424570" y="540008"/>
                  </a:lnTo>
                  <a:lnTo>
                    <a:pt x="424570" y="405764"/>
                  </a:lnTo>
                  <a:lnTo>
                    <a:pt x="454343" y="405765"/>
                  </a:lnTo>
                  <a:cubicBezTo>
                    <a:pt x="565785" y="405765"/>
                    <a:pt x="657225" y="315278"/>
                    <a:pt x="657225" y="202883"/>
                  </a:cubicBezTo>
                  <a:cubicBezTo>
                    <a:pt x="656273" y="91439"/>
                    <a:pt x="565785" y="0"/>
                    <a:pt x="454343" y="0"/>
                  </a:cubicBezTo>
                  <a:lnTo>
                    <a:pt x="202883" y="0"/>
                  </a:lnTo>
                  <a:cubicBezTo>
                    <a:pt x="90488" y="0"/>
                    <a:pt x="0" y="91440"/>
                    <a:pt x="0" y="202882"/>
                  </a:cubicBezTo>
                  <a:cubicBezTo>
                    <a:pt x="0" y="314325"/>
                    <a:pt x="90488" y="405764"/>
                    <a:pt x="202883" y="405764"/>
                  </a:cubicBezTo>
                  <a:lnTo>
                    <a:pt x="222640" y="405765"/>
                  </a:lnTo>
                  <a:lnTo>
                    <a:pt x="222640" y="926724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grpSp>
          <p:nvGrpSpPr>
            <p:cNvPr id="226" name="Group 88"/>
            <p:cNvGrpSpPr/>
            <p:nvPr/>
          </p:nvGrpSpPr>
          <p:grpSpPr>
            <a:xfrm>
              <a:off x="6534048" y="2182502"/>
              <a:ext cx="1064988" cy="96308"/>
              <a:chOff x="6524493" y="2182502"/>
              <a:chExt cx="1064988" cy="96308"/>
            </a:xfrm>
            <a:solidFill>
              <a:schemeClr val="accent3"/>
            </a:solidFill>
          </p:grpSpPr>
          <p:sp>
            <p:nvSpPr>
              <p:cNvPr id="1049119" name="Oval 91"/>
              <p:cNvSpPr/>
              <p:nvPr/>
            </p:nvSpPr>
            <p:spPr>
              <a:xfrm>
                <a:off x="6524493" y="2182502"/>
                <a:ext cx="96308" cy="96308"/>
              </a:xfrm>
              <a:prstGeom prst="ellipse">
                <a:avLst/>
              </a:pr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49120" name="Oval 92"/>
              <p:cNvSpPr/>
              <p:nvPr/>
            </p:nvSpPr>
            <p:spPr>
              <a:xfrm>
                <a:off x="7493173" y="2182502"/>
                <a:ext cx="96308" cy="96308"/>
              </a:xfrm>
              <a:prstGeom prst="ellipse">
                <a:avLst/>
              </a:pr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49121" name="Isosceles Triangle 1"/>
            <p:cNvSpPr/>
            <p:nvPr/>
          </p:nvSpPr>
          <p:spPr>
            <a:xfrm>
              <a:off x="6584267" y="1692290"/>
              <a:ext cx="965884" cy="531725"/>
            </a:xfrm>
            <a:custGeom>
              <a:avLst/>
              <a:gdLst>
                <a:gd name="connsiteX0" fmla="*/ 0 w 885563"/>
                <a:gd name="connsiteY0" fmla="*/ 488605 h 488605"/>
                <a:gd name="connsiteX1" fmla="*/ 442782 w 885563"/>
                <a:gd name="connsiteY1" fmla="*/ 0 h 488605"/>
                <a:gd name="connsiteX2" fmla="*/ 885563 w 885563"/>
                <a:gd name="connsiteY2" fmla="*/ 488605 h 488605"/>
                <a:gd name="connsiteX3" fmla="*/ 0 w 885563"/>
                <a:gd name="connsiteY3" fmla="*/ 488605 h 488605"/>
                <a:gd name="connsiteX0" fmla="*/ 0 w 885563"/>
                <a:gd name="connsiteY0" fmla="*/ 488605 h 488605"/>
                <a:gd name="connsiteX1" fmla="*/ 442782 w 885563"/>
                <a:gd name="connsiteY1" fmla="*/ 0 h 488605"/>
                <a:gd name="connsiteX2" fmla="*/ 885563 w 885563"/>
                <a:gd name="connsiteY2" fmla="*/ 488605 h 488605"/>
                <a:gd name="connsiteX3" fmla="*/ 540729 w 885563"/>
                <a:gd name="connsiteY3" fmla="*/ 486659 h 488605"/>
                <a:gd name="connsiteX4" fmla="*/ 0 w 885563"/>
                <a:gd name="connsiteY4" fmla="*/ 488605 h 488605"/>
                <a:gd name="connsiteX0" fmla="*/ 540729 w 885563"/>
                <a:gd name="connsiteY0" fmla="*/ 486659 h 578099"/>
                <a:gd name="connsiteX1" fmla="*/ 0 w 885563"/>
                <a:gd name="connsiteY1" fmla="*/ 488605 h 578099"/>
                <a:gd name="connsiteX2" fmla="*/ 442782 w 885563"/>
                <a:gd name="connsiteY2" fmla="*/ 0 h 578099"/>
                <a:gd name="connsiteX3" fmla="*/ 885563 w 885563"/>
                <a:gd name="connsiteY3" fmla="*/ 488605 h 578099"/>
                <a:gd name="connsiteX4" fmla="*/ 632169 w 885563"/>
                <a:gd name="connsiteY4" fmla="*/ 578099 h 578099"/>
                <a:gd name="connsiteX0" fmla="*/ 0 w 885563"/>
                <a:gd name="connsiteY0" fmla="*/ 488605 h 578099"/>
                <a:gd name="connsiteX1" fmla="*/ 442782 w 885563"/>
                <a:gd name="connsiteY1" fmla="*/ 0 h 578099"/>
                <a:gd name="connsiteX2" fmla="*/ 885563 w 885563"/>
                <a:gd name="connsiteY2" fmla="*/ 488605 h 578099"/>
                <a:gd name="connsiteX3" fmla="*/ 632169 w 885563"/>
                <a:gd name="connsiteY3" fmla="*/ 578099 h 578099"/>
                <a:gd name="connsiteX0" fmla="*/ 0 w 885563"/>
                <a:gd name="connsiteY0" fmla="*/ 488605 h 488605"/>
                <a:gd name="connsiteX1" fmla="*/ 442782 w 885563"/>
                <a:gd name="connsiteY1" fmla="*/ 0 h 488605"/>
                <a:gd name="connsiteX2" fmla="*/ 885563 w 885563"/>
                <a:gd name="connsiteY2" fmla="*/ 488605 h 48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5563" h="488605">
                  <a:moveTo>
                    <a:pt x="0" y="488605"/>
                  </a:moveTo>
                  <a:lnTo>
                    <a:pt x="442782" y="0"/>
                  </a:lnTo>
                  <a:lnTo>
                    <a:pt x="885563" y="488605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 err="1"/>
            </a:p>
          </p:txBody>
        </p:sp>
      </p:grpSp>
      <p:grpSp>
        <p:nvGrpSpPr>
          <p:cNvPr id="227" name="Graphic 14"/>
          <p:cNvGrpSpPr/>
          <p:nvPr/>
        </p:nvGrpSpPr>
        <p:grpSpPr>
          <a:xfrm rot="317851">
            <a:off x="3204398" y="3421797"/>
            <a:ext cx="1008892" cy="936713"/>
            <a:chOff x="9036708" y="1329235"/>
            <a:chExt cx="1484510" cy="1378304"/>
          </a:xfrm>
        </p:grpSpPr>
        <p:sp>
          <p:nvSpPr>
            <p:cNvPr id="1049122" name="Freeform: Shape 98"/>
            <p:cNvSpPr/>
            <p:nvPr/>
          </p:nvSpPr>
          <p:spPr>
            <a:xfrm>
              <a:off x="9036709" y="1595083"/>
              <a:ext cx="1318140" cy="969811"/>
            </a:xfrm>
            <a:custGeom>
              <a:avLst/>
              <a:gdLst>
                <a:gd name="connsiteX0" fmla="*/ 1318140 w 1318139"/>
                <a:gd name="connsiteY0" fmla="*/ 0 h 968380"/>
                <a:gd name="connsiteX1" fmla="*/ 0 w 1318139"/>
                <a:gd name="connsiteY1" fmla="*/ 0 h 968380"/>
                <a:gd name="connsiteX2" fmla="*/ 0 w 1318139"/>
                <a:gd name="connsiteY2" fmla="*/ 815311 h 968380"/>
                <a:gd name="connsiteX3" fmla="*/ 47586 w 1318139"/>
                <a:gd name="connsiteY3" fmla="*/ 923967 h 968380"/>
                <a:gd name="connsiteX4" fmla="*/ 157035 w 1318139"/>
                <a:gd name="connsiteY4" fmla="*/ 968381 h 968380"/>
                <a:gd name="connsiteX5" fmla="*/ 842277 w 1318139"/>
                <a:gd name="connsiteY5" fmla="*/ 968381 h 968380"/>
                <a:gd name="connsiteX6" fmla="*/ 857346 w 1318139"/>
                <a:gd name="connsiteY6" fmla="*/ 962036 h 968380"/>
                <a:gd name="connsiteX7" fmla="*/ 1311795 w 1318139"/>
                <a:gd name="connsiteY7" fmla="*/ 507587 h 968380"/>
                <a:gd name="connsiteX8" fmla="*/ 1318140 w 1318139"/>
                <a:gd name="connsiteY8" fmla="*/ 492518 h 968380"/>
                <a:gd name="connsiteX9" fmla="*/ 1318140 w 1318139"/>
                <a:gd name="connsiteY9" fmla="*/ 0 h 968380"/>
                <a:gd name="connsiteX0" fmla="*/ 0 w 1318140"/>
                <a:gd name="connsiteY0" fmla="*/ 0 h 968381"/>
                <a:gd name="connsiteX1" fmla="*/ 0 w 1318140"/>
                <a:gd name="connsiteY1" fmla="*/ 815311 h 968381"/>
                <a:gd name="connsiteX2" fmla="*/ 47586 w 1318140"/>
                <a:gd name="connsiteY2" fmla="*/ 923967 h 968381"/>
                <a:gd name="connsiteX3" fmla="*/ 157035 w 1318140"/>
                <a:gd name="connsiteY3" fmla="*/ 968381 h 968381"/>
                <a:gd name="connsiteX4" fmla="*/ 842277 w 1318140"/>
                <a:gd name="connsiteY4" fmla="*/ 968381 h 968381"/>
                <a:gd name="connsiteX5" fmla="*/ 857346 w 1318140"/>
                <a:gd name="connsiteY5" fmla="*/ 962036 h 968381"/>
                <a:gd name="connsiteX6" fmla="*/ 1311795 w 1318140"/>
                <a:gd name="connsiteY6" fmla="*/ 507587 h 968381"/>
                <a:gd name="connsiteX7" fmla="*/ 1318140 w 1318140"/>
                <a:gd name="connsiteY7" fmla="*/ 492518 h 968381"/>
                <a:gd name="connsiteX8" fmla="*/ 1318140 w 1318140"/>
                <a:gd name="connsiteY8" fmla="*/ 0 h 968381"/>
                <a:gd name="connsiteX9" fmla="*/ 91440 w 1318140"/>
                <a:gd name="connsiteY9" fmla="*/ 91440 h 968381"/>
                <a:gd name="connsiteX0" fmla="*/ 0 w 1318140"/>
                <a:gd name="connsiteY0" fmla="*/ 239 h 968620"/>
                <a:gd name="connsiteX1" fmla="*/ 0 w 1318140"/>
                <a:gd name="connsiteY1" fmla="*/ 815550 h 968620"/>
                <a:gd name="connsiteX2" fmla="*/ 47586 w 1318140"/>
                <a:gd name="connsiteY2" fmla="*/ 924206 h 968620"/>
                <a:gd name="connsiteX3" fmla="*/ 157035 w 1318140"/>
                <a:gd name="connsiteY3" fmla="*/ 968620 h 968620"/>
                <a:gd name="connsiteX4" fmla="*/ 842277 w 1318140"/>
                <a:gd name="connsiteY4" fmla="*/ 968620 h 968620"/>
                <a:gd name="connsiteX5" fmla="*/ 857346 w 1318140"/>
                <a:gd name="connsiteY5" fmla="*/ 962275 h 968620"/>
                <a:gd name="connsiteX6" fmla="*/ 1311795 w 1318140"/>
                <a:gd name="connsiteY6" fmla="*/ 507826 h 968620"/>
                <a:gd name="connsiteX7" fmla="*/ 1318140 w 1318140"/>
                <a:gd name="connsiteY7" fmla="*/ 492757 h 968620"/>
                <a:gd name="connsiteX8" fmla="*/ 1318140 w 1318140"/>
                <a:gd name="connsiteY8" fmla="*/ 239 h 968620"/>
                <a:gd name="connsiteX9" fmla="*/ 20003 w 1318140"/>
                <a:gd name="connsiteY9" fmla="*/ 0 h 968620"/>
                <a:gd name="connsiteX0" fmla="*/ 0 w 1318140"/>
                <a:gd name="connsiteY0" fmla="*/ 1430 h 969811"/>
                <a:gd name="connsiteX1" fmla="*/ 0 w 1318140"/>
                <a:gd name="connsiteY1" fmla="*/ 816741 h 969811"/>
                <a:gd name="connsiteX2" fmla="*/ 47586 w 1318140"/>
                <a:gd name="connsiteY2" fmla="*/ 925397 h 969811"/>
                <a:gd name="connsiteX3" fmla="*/ 157035 w 1318140"/>
                <a:gd name="connsiteY3" fmla="*/ 969811 h 969811"/>
                <a:gd name="connsiteX4" fmla="*/ 842277 w 1318140"/>
                <a:gd name="connsiteY4" fmla="*/ 969811 h 969811"/>
                <a:gd name="connsiteX5" fmla="*/ 857346 w 1318140"/>
                <a:gd name="connsiteY5" fmla="*/ 963466 h 969811"/>
                <a:gd name="connsiteX6" fmla="*/ 1311795 w 1318140"/>
                <a:gd name="connsiteY6" fmla="*/ 509017 h 969811"/>
                <a:gd name="connsiteX7" fmla="*/ 1318140 w 1318140"/>
                <a:gd name="connsiteY7" fmla="*/ 493948 h 969811"/>
                <a:gd name="connsiteX8" fmla="*/ 1318140 w 1318140"/>
                <a:gd name="connsiteY8" fmla="*/ 1430 h 969811"/>
                <a:gd name="connsiteX9" fmla="*/ 180737 w 1318140"/>
                <a:gd name="connsiteY9" fmla="*/ 0 h 969811"/>
                <a:gd name="connsiteX0" fmla="*/ 0 w 1318140"/>
                <a:gd name="connsiteY0" fmla="*/ 816741 h 969811"/>
                <a:gd name="connsiteX1" fmla="*/ 47586 w 1318140"/>
                <a:gd name="connsiteY1" fmla="*/ 925397 h 969811"/>
                <a:gd name="connsiteX2" fmla="*/ 157035 w 1318140"/>
                <a:gd name="connsiteY2" fmla="*/ 969811 h 969811"/>
                <a:gd name="connsiteX3" fmla="*/ 842277 w 1318140"/>
                <a:gd name="connsiteY3" fmla="*/ 969811 h 969811"/>
                <a:gd name="connsiteX4" fmla="*/ 857346 w 1318140"/>
                <a:gd name="connsiteY4" fmla="*/ 963466 h 969811"/>
                <a:gd name="connsiteX5" fmla="*/ 1311795 w 1318140"/>
                <a:gd name="connsiteY5" fmla="*/ 509017 h 969811"/>
                <a:gd name="connsiteX6" fmla="*/ 1318140 w 1318140"/>
                <a:gd name="connsiteY6" fmla="*/ 493948 h 969811"/>
                <a:gd name="connsiteX7" fmla="*/ 1318140 w 1318140"/>
                <a:gd name="connsiteY7" fmla="*/ 1430 h 969811"/>
                <a:gd name="connsiteX8" fmla="*/ 180737 w 1318140"/>
                <a:gd name="connsiteY8" fmla="*/ 0 h 96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8140" h="969811">
                  <a:moveTo>
                    <a:pt x="0" y="816741"/>
                  </a:moveTo>
                  <a:cubicBezTo>
                    <a:pt x="793" y="857983"/>
                    <a:pt x="17448" y="896845"/>
                    <a:pt x="47586" y="925397"/>
                  </a:cubicBezTo>
                  <a:cubicBezTo>
                    <a:pt x="76931" y="953949"/>
                    <a:pt x="115793" y="969811"/>
                    <a:pt x="157035" y="969811"/>
                  </a:cubicBezTo>
                  <a:lnTo>
                    <a:pt x="842277" y="969811"/>
                  </a:lnTo>
                  <a:cubicBezTo>
                    <a:pt x="847829" y="969811"/>
                    <a:pt x="853380" y="967431"/>
                    <a:pt x="857346" y="963466"/>
                  </a:cubicBezTo>
                  <a:lnTo>
                    <a:pt x="1311795" y="509017"/>
                  </a:lnTo>
                  <a:cubicBezTo>
                    <a:pt x="1315760" y="505051"/>
                    <a:pt x="1318140" y="499500"/>
                    <a:pt x="1318140" y="493948"/>
                  </a:cubicBezTo>
                  <a:lnTo>
                    <a:pt x="1318140" y="1430"/>
                  </a:lnTo>
                  <a:lnTo>
                    <a:pt x="180737" y="0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/>
            </a:p>
          </p:txBody>
        </p:sp>
        <p:sp>
          <p:nvSpPr>
            <p:cNvPr id="1049123" name="Freeform: Shape 99"/>
            <p:cNvSpPr/>
            <p:nvPr/>
          </p:nvSpPr>
          <p:spPr>
            <a:xfrm>
              <a:off x="9036708" y="1370704"/>
              <a:ext cx="184000" cy="1014156"/>
            </a:xfrm>
            <a:custGeom>
              <a:avLst/>
              <a:gdLst>
                <a:gd name="connsiteX0" fmla="*/ 157828 w 184000"/>
                <a:gd name="connsiteY0" fmla="*/ 876949 h 1014156"/>
                <a:gd name="connsiteX1" fmla="*/ 184000 w 184000"/>
                <a:gd name="connsiteY1" fmla="*/ 879328 h 1014156"/>
                <a:gd name="connsiteX2" fmla="*/ 184000 w 184000"/>
                <a:gd name="connsiteY2" fmla="*/ 1362 h 1014156"/>
                <a:gd name="connsiteX3" fmla="*/ 0 w 184000"/>
                <a:gd name="connsiteY3" fmla="*/ 163155 h 1014156"/>
                <a:gd name="connsiteX4" fmla="*/ 0 w 184000"/>
                <a:gd name="connsiteY4" fmla="*/ 1014156 h 1014156"/>
                <a:gd name="connsiteX5" fmla="*/ 157828 w 184000"/>
                <a:gd name="connsiteY5" fmla="*/ 876949 h 1014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000" h="1014156">
                  <a:moveTo>
                    <a:pt x="157828" y="876949"/>
                  </a:moveTo>
                  <a:cubicBezTo>
                    <a:pt x="166552" y="876949"/>
                    <a:pt x="175276" y="877742"/>
                    <a:pt x="184000" y="879328"/>
                  </a:cubicBezTo>
                  <a:lnTo>
                    <a:pt x="184000" y="1362"/>
                  </a:lnTo>
                  <a:cubicBezTo>
                    <a:pt x="84862" y="-11328"/>
                    <a:pt x="0" y="66396"/>
                    <a:pt x="0" y="163155"/>
                  </a:cubicBezTo>
                  <a:lnTo>
                    <a:pt x="0" y="1014156"/>
                  </a:lnTo>
                  <a:cubicBezTo>
                    <a:pt x="10310" y="936432"/>
                    <a:pt x="76931" y="876949"/>
                    <a:pt x="157828" y="876949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124" name="Freeform: Shape 100"/>
            <p:cNvSpPr/>
            <p:nvPr/>
          </p:nvSpPr>
          <p:spPr>
            <a:xfrm>
              <a:off x="9476603" y="1912962"/>
              <a:ext cx="230277" cy="227621"/>
            </a:xfrm>
            <a:custGeom>
              <a:avLst/>
              <a:gdLst>
                <a:gd name="connsiteX0" fmla="*/ 73243 w 230277"/>
                <a:gd name="connsiteY0" fmla="*/ 0 h 227621"/>
                <a:gd name="connsiteX1" fmla="*/ 69278 w 230277"/>
                <a:gd name="connsiteY1" fmla="*/ 7138 h 227621"/>
                <a:gd name="connsiteX2" fmla="*/ 1071 w 230277"/>
                <a:gd name="connsiteY2" fmla="*/ 199862 h 227621"/>
                <a:gd name="connsiteX3" fmla="*/ 5829 w 230277"/>
                <a:gd name="connsiteY3" fmla="*/ 221276 h 227621"/>
                <a:gd name="connsiteX4" fmla="*/ 20898 w 230277"/>
                <a:gd name="connsiteY4" fmla="*/ 227621 h 227621"/>
                <a:gd name="connsiteX5" fmla="*/ 28036 w 230277"/>
                <a:gd name="connsiteY5" fmla="*/ 226828 h 227621"/>
                <a:gd name="connsiteX6" fmla="*/ 220761 w 230277"/>
                <a:gd name="connsiteY6" fmla="*/ 158621 h 227621"/>
                <a:gd name="connsiteX7" fmla="*/ 230278 w 230277"/>
                <a:gd name="connsiteY7" fmla="*/ 152276 h 227621"/>
                <a:gd name="connsiteX8" fmla="*/ 73243 w 230277"/>
                <a:gd name="connsiteY8" fmla="*/ 0 h 227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277" h="227621">
                  <a:moveTo>
                    <a:pt x="73243" y="0"/>
                  </a:moveTo>
                  <a:cubicBezTo>
                    <a:pt x="71657" y="2379"/>
                    <a:pt x="70071" y="4759"/>
                    <a:pt x="69278" y="7138"/>
                  </a:cubicBezTo>
                  <a:lnTo>
                    <a:pt x="1071" y="199862"/>
                  </a:lnTo>
                  <a:cubicBezTo>
                    <a:pt x="-1309" y="207793"/>
                    <a:pt x="278" y="215724"/>
                    <a:pt x="5829" y="221276"/>
                  </a:cubicBezTo>
                  <a:cubicBezTo>
                    <a:pt x="9795" y="225242"/>
                    <a:pt x="15347" y="227621"/>
                    <a:pt x="20898" y="227621"/>
                  </a:cubicBezTo>
                  <a:cubicBezTo>
                    <a:pt x="23278" y="227621"/>
                    <a:pt x="25657" y="227621"/>
                    <a:pt x="28036" y="226828"/>
                  </a:cubicBezTo>
                  <a:lnTo>
                    <a:pt x="220761" y="158621"/>
                  </a:lnTo>
                  <a:cubicBezTo>
                    <a:pt x="224726" y="157035"/>
                    <a:pt x="227899" y="154655"/>
                    <a:pt x="230278" y="152276"/>
                  </a:cubicBezTo>
                  <a:lnTo>
                    <a:pt x="73243" y="0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125" name="Freeform: Shape 109"/>
            <p:cNvSpPr/>
            <p:nvPr/>
          </p:nvSpPr>
          <p:spPr>
            <a:xfrm>
              <a:off x="9476603" y="1991480"/>
              <a:ext cx="149381" cy="148310"/>
            </a:xfrm>
            <a:custGeom>
              <a:avLst/>
              <a:gdLst>
                <a:gd name="connsiteX0" fmla="*/ 20898 w 149381"/>
                <a:gd name="connsiteY0" fmla="*/ 148311 h 148310"/>
                <a:gd name="connsiteX1" fmla="*/ 28036 w 149381"/>
                <a:gd name="connsiteY1" fmla="*/ 147517 h 148310"/>
                <a:gd name="connsiteX2" fmla="*/ 149381 w 149381"/>
                <a:gd name="connsiteY2" fmla="*/ 104690 h 148310"/>
                <a:gd name="connsiteX3" fmla="*/ 43898 w 149381"/>
                <a:gd name="connsiteY3" fmla="*/ 0 h 148310"/>
                <a:gd name="connsiteX4" fmla="*/ 1071 w 149381"/>
                <a:gd name="connsiteY4" fmla="*/ 120552 h 148310"/>
                <a:gd name="connsiteX5" fmla="*/ 5829 w 149381"/>
                <a:gd name="connsiteY5" fmla="*/ 141966 h 148310"/>
                <a:gd name="connsiteX6" fmla="*/ 20898 w 149381"/>
                <a:gd name="connsiteY6" fmla="*/ 148311 h 14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381" h="148310">
                  <a:moveTo>
                    <a:pt x="20898" y="148311"/>
                  </a:moveTo>
                  <a:cubicBezTo>
                    <a:pt x="23278" y="148311"/>
                    <a:pt x="25657" y="148311"/>
                    <a:pt x="28036" y="147517"/>
                  </a:cubicBezTo>
                  <a:lnTo>
                    <a:pt x="149381" y="104690"/>
                  </a:lnTo>
                  <a:lnTo>
                    <a:pt x="43898" y="0"/>
                  </a:lnTo>
                  <a:lnTo>
                    <a:pt x="1071" y="120552"/>
                  </a:lnTo>
                  <a:cubicBezTo>
                    <a:pt x="-1309" y="128483"/>
                    <a:pt x="278" y="136414"/>
                    <a:pt x="5829" y="141966"/>
                  </a:cubicBezTo>
                  <a:cubicBezTo>
                    <a:pt x="9795" y="146724"/>
                    <a:pt x="15347" y="148311"/>
                    <a:pt x="20898" y="148311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126" name="Freeform: Shape 110"/>
            <p:cNvSpPr/>
            <p:nvPr/>
          </p:nvSpPr>
          <p:spPr>
            <a:xfrm>
              <a:off x="9549846" y="1378807"/>
              <a:ext cx="688414" cy="686432"/>
            </a:xfrm>
            <a:custGeom>
              <a:avLst/>
              <a:gdLst>
                <a:gd name="connsiteX0" fmla="*/ 688415 w 688414"/>
                <a:gd name="connsiteY0" fmla="*/ 145535 h 686432"/>
                <a:gd name="connsiteX1" fmla="*/ 682070 w 688414"/>
                <a:gd name="connsiteY1" fmla="*/ 130466 h 686432"/>
                <a:gd name="connsiteX2" fmla="*/ 640828 w 688414"/>
                <a:gd name="connsiteY2" fmla="*/ 89224 h 686432"/>
                <a:gd name="connsiteX3" fmla="*/ 640828 w 688414"/>
                <a:gd name="connsiteY3" fmla="*/ 89224 h 686432"/>
                <a:gd name="connsiteX4" fmla="*/ 557552 w 688414"/>
                <a:gd name="connsiteY4" fmla="*/ 5948 h 686432"/>
                <a:gd name="connsiteX5" fmla="*/ 528208 w 688414"/>
                <a:gd name="connsiteY5" fmla="*/ 5948 h 686432"/>
                <a:gd name="connsiteX6" fmla="*/ 445725 w 688414"/>
                <a:gd name="connsiteY6" fmla="*/ 88431 h 686432"/>
                <a:gd name="connsiteX7" fmla="*/ 445725 w 688414"/>
                <a:gd name="connsiteY7" fmla="*/ 88431 h 686432"/>
                <a:gd name="connsiteX8" fmla="*/ 793 w 688414"/>
                <a:gd name="connsiteY8" fmla="*/ 533363 h 686432"/>
                <a:gd name="connsiteX9" fmla="*/ 0 w 688414"/>
                <a:gd name="connsiteY9" fmla="*/ 534156 h 686432"/>
                <a:gd name="connsiteX10" fmla="*/ 99138 w 688414"/>
                <a:gd name="connsiteY10" fmla="*/ 630915 h 686432"/>
                <a:gd name="connsiteX11" fmla="*/ 99138 w 688414"/>
                <a:gd name="connsiteY11" fmla="*/ 630915 h 686432"/>
                <a:gd name="connsiteX12" fmla="*/ 156242 w 688414"/>
                <a:gd name="connsiteY12" fmla="*/ 686432 h 686432"/>
                <a:gd name="connsiteX13" fmla="*/ 599587 w 688414"/>
                <a:gd name="connsiteY13" fmla="*/ 243087 h 686432"/>
                <a:gd name="connsiteX14" fmla="*/ 599587 w 688414"/>
                <a:gd name="connsiteY14" fmla="*/ 243087 h 686432"/>
                <a:gd name="connsiteX15" fmla="*/ 682070 w 688414"/>
                <a:gd name="connsiteY15" fmla="*/ 160604 h 686432"/>
                <a:gd name="connsiteX16" fmla="*/ 688415 w 688414"/>
                <a:gd name="connsiteY16" fmla="*/ 145535 h 686432"/>
                <a:gd name="connsiteX17" fmla="*/ 688415 w 688414"/>
                <a:gd name="connsiteY17" fmla="*/ 145535 h 686432"/>
                <a:gd name="connsiteX18" fmla="*/ 688415 w 688414"/>
                <a:gd name="connsiteY18" fmla="*/ 145535 h 686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8414" h="686432">
                  <a:moveTo>
                    <a:pt x="688415" y="145535"/>
                  </a:moveTo>
                  <a:cubicBezTo>
                    <a:pt x="688415" y="139983"/>
                    <a:pt x="686035" y="134431"/>
                    <a:pt x="682070" y="130466"/>
                  </a:cubicBezTo>
                  <a:lnTo>
                    <a:pt x="640828" y="89224"/>
                  </a:lnTo>
                  <a:lnTo>
                    <a:pt x="640828" y="89224"/>
                  </a:lnTo>
                  <a:lnTo>
                    <a:pt x="557552" y="5948"/>
                  </a:lnTo>
                  <a:cubicBezTo>
                    <a:pt x="549621" y="-1983"/>
                    <a:pt x="536139" y="-1983"/>
                    <a:pt x="528208" y="5948"/>
                  </a:cubicBezTo>
                  <a:lnTo>
                    <a:pt x="445725" y="88431"/>
                  </a:lnTo>
                  <a:lnTo>
                    <a:pt x="445725" y="88431"/>
                  </a:lnTo>
                  <a:lnTo>
                    <a:pt x="793" y="533363"/>
                  </a:lnTo>
                  <a:cubicBezTo>
                    <a:pt x="793" y="533363"/>
                    <a:pt x="0" y="534156"/>
                    <a:pt x="0" y="534156"/>
                  </a:cubicBezTo>
                  <a:lnTo>
                    <a:pt x="99138" y="630915"/>
                  </a:lnTo>
                  <a:lnTo>
                    <a:pt x="99138" y="630915"/>
                  </a:lnTo>
                  <a:lnTo>
                    <a:pt x="156242" y="686432"/>
                  </a:lnTo>
                  <a:lnTo>
                    <a:pt x="599587" y="243087"/>
                  </a:lnTo>
                  <a:lnTo>
                    <a:pt x="599587" y="243087"/>
                  </a:lnTo>
                  <a:lnTo>
                    <a:pt x="682070" y="160604"/>
                  </a:lnTo>
                  <a:cubicBezTo>
                    <a:pt x="686035" y="155845"/>
                    <a:pt x="688415" y="151086"/>
                    <a:pt x="688415" y="145535"/>
                  </a:cubicBezTo>
                  <a:cubicBezTo>
                    <a:pt x="688415" y="145535"/>
                    <a:pt x="688415" y="145535"/>
                    <a:pt x="688415" y="145535"/>
                  </a:cubicBezTo>
                  <a:cubicBezTo>
                    <a:pt x="688415" y="145535"/>
                    <a:pt x="688415" y="145535"/>
                    <a:pt x="688415" y="145535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127" name="Freeform: Shape 111"/>
            <p:cNvSpPr/>
            <p:nvPr/>
          </p:nvSpPr>
          <p:spPr>
            <a:xfrm>
              <a:off x="10062192" y="1329235"/>
              <a:ext cx="224845" cy="224451"/>
            </a:xfrm>
            <a:custGeom>
              <a:avLst/>
              <a:gdLst>
                <a:gd name="connsiteX0" fmla="*/ 192724 w 224845"/>
                <a:gd name="connsiteY0" fmla="*/ 31727 h 224451"/>
                <a:gd name="connsiteX1" fmla="*/ 38069 w 224845"/>
                <a:gd name="connsiteY1" fmla="*/ 32520 h 224451"/>
                <a:gd name="connsiteX2" fmla="*/ 0 w 224845"/>
                <a:gd name="connsiteY2" fmla="*/ 70589 h 224451"/>
                <a:gd name="connsiteX3" fmla="*/ 0 w 224845"/>
                <a:gd name="connsiteY3" fmla="*/ 70589 h 224451"/>
                <a:gd name="connsiteX4" fmla="*/ 0 w 224845"/>
                <a:gd name="connsiteY4" fmla="*/ 70589 h 224451"/>
                <a:gd name="connsiteX5" fmla="*/ 154655 w 224845"/>
                <a:gd name="connsiteY5" fmla="*/ 224451 h 224451"/>
                <a:gd name="connsiteX6" fmla="*/ 154655 w 224845"/>
                <a:gd name="connsiteY6" fmla="*/ 224451 h 224451"/>
                <a:gd name="connsiteX7" fmla="*/ 154655 w 224845"/>
                <a:gd name="connsiteY7" fmla="*/ 224451 h 224451"/>
                <a:gd name="connsiteX8" fmla="*/ 192724 w 224845"/>
                <a:gd name="connsiteY8" fmla="*/ 185589 h 224451"/>
                <a:gd name="connsiteX9" fmla="*/ 192724 w 224845"/>
                <a:gd name="connsiteY9" fmla="*/ 31727 h 224451"/>
                <a:gd name="connsiteX10" fmla="*/ 192724 w 224845"/>
                <a:gd name="connsiteY10" fmla="*/ 31727 h 224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845" h="224451">
                  <a:moveTo>
                    <a:pt x="192724" y="31727"/>
                  </a:moveTo>
                  <a:cubicBezTo>
                    <a:pt x="149897" y="-11101"/>
                    <a:pt x="80897" y="-10308"/>
                    <a:pt x="38069" y="32520"/>
                  </a:cubicBezTo>
                  <a:lnTo>
                    <a:pt x="0" y="70589"/>
                  </a:lnTo>
                  <a:lnTo>
                    <a:pt x="0" y="70589"/>
                  </a:lnTo>
                  <a:lnTo>
                    <a:pt x="0" y="70589"/>
                  </a:lnTo>
                  <a:lnTo>
                    <a:pt x="154655" y="224451"/>
                  </a:lnTo>
                  <a:lnTo>
                    <a:pt x="154655" y="224451"/>
                  </a:lnTo>
                  <a:lnTo>
                    <a:pt x="154655" y="224451"/>
                  </a:lnTo>
                  <a:lnTo>
                    <a:pt x="192724" y="185589"/>
                  </a:lnTo>
                  <a:cubicBezTo>
                    <a:pt x="235552" y="142762"/>
                    <a:pt x="235552" y="73761"/>
                    <a:pt x="192724" y="31727"/>
                  </a:cubicBezTo>
                  <a:lnTo>
                    <a:pt x="192724" y="31727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128" name="Freeform: Shape 112"/>
            <p:cNvSpPr/>
            <p:nvPr/>
          </p:nvSpPr>
          <p:spPr>
            <a:xfrm>
              <a:off x="9743183" y="1929504"/>
              <a:ext cx="778035" cy="778035"/>
            </a:xfrm>
            <a:custGeom>
              <a:avLst/>
              <a:gdLst>
                <a:gd name="connsiteX0" fmla="*/ 778036 w 778035"/>
                <a:gd name="connsiteY0" fmla="*/ 0 h 778035"/>
                <a:gd name="connsiteX1" fmla="*/ 0 w 778035"/>
                <a:gd name="connsiteY1" fmla="*/ 778036 h 778035"/>
                <a:gd name="connsiteX2" fmla="*/ 778036 w 778035"/>
                <a:gd name="connsiteY2" fmla="*/ 778036 h 778035"/>
                <a:gd name="connsiteX3" fmla="*/ 778036 w 778035"/>
                <a:gd name="connsiteY3" fmla="*/ 0 h 778035"/>
                <a:gd name="connsiteX4" fmla="*/ 379897 w 778035"/>
                <a:gd name="connsiteY4" fmla="*/ 609104 h 778035"/>
                <a:gd name="connsiteX5" fmla="*/ 606725 w 778035"/>
                <a:gd name="connsiteY5" fmla="*/ 382276 h 778035"/>
                <a:gd name="connsiteX6" fmla="*/ 606725 w 778035"/>
                <a:gd name="connsiteY6" fmla="*/ 609104 h 778035"/>
                <a:gd name="connsiteX7" fmla="*/ 379897 w 778035"/>
                <a:gd name="connsiteY7" fmla="*/ 609104 h 778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8035" h="778035">
                  <a:moveTo>
                    <a:pt x="778036" y="0"/>
                  </a:moveTo>
                  <a:lnTo>
                    <a:pt x="0" y="778036"/>
                  </a:lnTo>
                  <a:lnTo>
                    <a:pt x="778036" y="778036"/>
                  </a:lnTo>
                  <a:lnTo>
                    <a:pt x="778036" y="0"/>
                  </a:lnTo>
                  <a:close/>
                  <a:moveTo>
                    <a:pt x="379897" y="609104"/>
                  </a:moveTo>
                  <a:lnTo>
                    <a:pt x="606725" y="382276"/>
                  </a:lnTo>
                  <a:lnTo>
                    <a:pt x="606725" y="609104"/>
                  </a:lnTo>
                  <a:lnTo>
                    <a:pt x="379897" y="609104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/>
            </a:p>
          </p:txBody>
        </p:sp>
        <p:sp>
          <p:nvSpPr>
            <p:cNvPr id="1049129" name="Freeform: Shape 113"/>
            <p:cNvSpPr/>
            <p:nvPr/>
          </p:nvSpPr>
          <p:spPr>
            <a:xfrm>
              <a:off x="9378536" y="2139790"/>
              <a:ext cx="611483" cy="7931"/>
            </a:xfrm>
            <a:custGeom>
              <a:avLst/>
              <a:gdLst>
                <a:gd name="connsiteX0" fmla="*/ 0 w 611483"/>
                <a:gd name="connsiteY0" fmla="*/ 0 h 7931"/>
                <a:gd name="connsiteX1" fmla="*/ 611484 w 611483"/>
                <a:gd name="connsiteY1" fmla="*/ 0 h 7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1483" h="7931">
                  <a:moveTo>
                    <a:pt x="0" y="0"/>
                  </a:moveTo>
                  <a:lnTo>
                    <a:pt x="611484" y="0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</p:grpSp>
      <p:grpSp>
        <p:nvGrpSpPr>
          <p:cNvPr id="228" name="Graphic 81"/>
          <p:cNvGrpSpPr/>
          <p:nvPr/>
        </p:nvGrpSpPr>
        <p:grpSpPr>
          <a:xfrm rot="21372904">
            <a:off x="2050313" y="4892791"/>
            <a:ext cx="876362" cy="983672"/>
            <a:chOff x="6917101" y="3747502"/>
            <a:chExt cx="1285317" cy="1442703"/>
          </a:xfrm>
        </p:grpSpPr>
        <p:sp>
          <p:nvSpPr>
            <p:cNvPr id="1049130" name="Freeform: Shape 120"/>
            <p:cNvSpPr/>
            <p:nvPr/>
          </p:nvSpPr>
          <p:spPr>
            <a:xfrm>
              <a:off x="6923658" y="3754059"/>
              <a:ext cx="1270889" cy="874802"/>
            </a:xfrm>
            <a:custGeom>
              <a:avLst/>
              <a:gdLst>
                <a:gd name="connsiteX0" fmla="*/ 325264 w 1270889"/>
                <a:gd name="connsiteY0" fmla="*/ 857753 h 874802"/>
                <a:gd name="connsiteX1" fmla="*/ 634789 w 1270889"/>
                <a:gd name="connsiteY1" fmla="*/ 874803 h 874802"/>
                <a:gd name="connsiteX2" fmla="*/ 948249 w 1270889"/>
                <a:gd name="connsiteY2" fmla="*/ 857753 h 874802"/>
                <a:gd name="connsiteX3" fmla="*/ 1008580 w 1270889"/>
                <a:gd name="connsiteY3" fmla="*/ 849883 h 874802"/>
                <a:gd name="connsiteX4" fmla="*/ 1270890 w 1270889"/>
                <a:gd name="connsiteY4" fmla="*/ 743648 h 874802"/>
                <a:gd name="connsiteX5" fmla="*/ 1109570 w 1270889"/>
                <a:gd name="connsiteY5" fmla="*/ 657086 h 874802"/>
                <a:gd name="connsiteX6" fmla="*/ 1007269 w 1270889"/>
                <a:gd name="connsiteY6" fmla="*/ 108859 h 874802"/>
                <a:gd name="connsiteX7" fmla="*/ 898410 w 1270889"/>
                <a:gd name="connsiteY7" fmla="*/ 0 h 874802"/>
                <a:gd name="connsiteX8" fmla="*/ 372480 w 1270889"/>
                <a:gd name="connsiteY8" fmla="*/ 0 h 874802"/>
                <a:gd name="connsiteX9" fmla="*/ 263621 w 1270889"/>
                <a:gd name="connsiteY9" fmla="*/ 108859 h 874802"/>
                <a:gd name="connsiteX10" fmla="*/ 161320 w 1270889"/>
                <a:gd name="connsiteY10" fmla="*/ 657086 h 874802"/>
                <a:gd name="connsiteX11" fmla="*/ 0 w 1270889"/>
                <a:gd name="connsiteY11" fmla="*/ 743648 h 874802"/>
                <a:gd name="connsiteX12" fmla="*/ 266244 w 1270889"/>
                <a:gd name="connsiteY12" fmla="*/ 849883 h 874802"/>
                <a:gd name="connsiteX13" fmla="*/ 325264 w 1270889"/>
                <a:gd name="connsiteY13" fmla="*/ 857753 h 87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0889" h="874802">
                  <a:moveTo>
                    <a:pt x="325264" y="857753"/>
                  </a:moveTo>
                  <a:cubicBezTo>
                    <a:pt x="417072" y="868245"/>
                    <a:pt x="521996" y="874803"/>
                    <a:pt x="634789" y="874803"/>
                  </a:cubicBezTo>
                  <a:cubicBezTo>
                    <a:pt x="748894" y="874803"/>
                    <a:pt x="855129" y="868245"/>
                    <a:pt x="948249" y="857753"/>
                  </a:cubicBezTo>
                  <a:lnTo>
                    <a:pt x="1008580" y="849883"/>
                  </a:lnTo>
                  <a:cubicBezTo>
                    <a:pt x="1167278" y="826275"/>
                    <a:pt x="1270890" y="788240"/>
                    <a:pt x="1270890" y="743648"/>
                  </a:cubicBezTo>
                  <a:cubicBezTo>
                    <a:pt x="1270890" y="710859"/>
                    <a:pt x="1210559" y="679382"/>
                    <a:pt x="1109570" y="657086"/>
                  </a:cubicBezTo>
                  <a:lnTo>
                    <a:pt x="1007269" y="108859"/>
                  </a:lnTo>
                  <a:cubicBezTo>
                    <a:pt x="1007269" y="48527"/>
                    <a:pt x="958742" y="0"/>
                    <a:pt x="898410" y="0"/>
                  </a:cubicBezTo>
                  <a:lnTo>
                    <a:pt x="372480" y="0"/>
                  </a:lnTo>
                  <a:cubicBezTo>
                    <a:pt x="312148" y="0"/>
                    <a:pt x="263621" y="48527"/>
                    <a:pt x="263621" y="108859"/>
                  </a:cubicBezTo>
                  <a:lnTo>
                    <a:pt x="161320" y="657086"/>
                  </a:lnTo>
                  <a:cubicBezTo>
                    <a:pt x="60331" y="680694"/>
                    <a:pt x="0" y="710859"/>
                    <a:pt x="0" y="743648"/>
                  </a:cubicBezTo>
                  <a:cubicBezTo>
                    <a:pt x="0" y="786929"/>
                    <a:pt x="104924" y="826275"/>
                    <a:pt x="266244" y="849883"/>
                  </a:cubicBezTo>
                  <a:lnTo>
                    <a:pt x="325264" y="857753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grpSp>
          <p:nvGrpSpPr>
            <p:cNvPr id="229" name="Graphic 81"/>
            <p:cNvGrpSpPr/>
            <p:nvPr/>
          </p:nvGrpSpPr>
          <p:grpSpPr>
            <a:xfrm>
              <a:off x="7081044" y="4601319"/>
              <a:ext cx="956118" cy="581015"/>
              <a:chOff x="7081044" y="4601319"/>
              <a:chExt cx="956118" cy="581015"/>
            </a:xfrm>
          </p:grpSpPr>
          <p:sp>
            <p:nvSpPr>
              <p:cNvPr id="1049131" name="Freeform: Shape 122"/>
              <p:cNvSpPr/>
              <p:nvPr/>
            </p:nvSpPr>
            <p:spPr>
              <a:xfrm>
                <a:off x="7081044" y="4610500"/>
                <a:ext cx="141647" cy="571835"/>
              </a:xfrm>
              <a:custGeom>
                <a:avLst/>
                <a:gdLst>
                  <a:gd name="connsiteX0" fmla="*/ 141647 w 141647"/>
                  <a:gd name="connsiteY0" fmla="*/ 0 h 571835"/>
                  <a:gd name="connsiteX1" fmla="*/ 0 w 141647"/>
                  <a:gd name="connsiteY1" fmla="*/ 571835 h 571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1647" h="571835">
                    <a:moveTo>
                      <a:pt x="141647" y="0"/>
                    </a:moveTo>
                    <a:lnTo>
                      <a:pt x="0" y="571835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  <p:sp>
            <p:nvSpPr>
              <p:cNvPr id="1049132" name="Freeform: Shape 123"/>
              <p:cNvSpPr/>
              <p:nvPr/>
            </p:nvSpPr>
            <p:spPr>
              <a:xfrm>
                <a:off x="7895515" y="4601319"/>
                <a:ext cx="141647" cy="581015"/>
              </a:xfrm>
              <a:custGeom>
                <a:avLst/>
                <a:gdLst>
                  <a:gd name="connsiteX0" fmla="*/ 0 w 141647"/>
                  <a:gd name="connsiteY0" fmla="*/ 0 h 581015"/>
                  <a:gd name="connsiteX1" fmla="*/ 141647 w 141647"/>
                  <a:gd name="connsiteY1" fmla="*/ 581016 h 581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1647" h="581015">
                    <a:moveTo>
                      <a:pt x="0" y="0"/>
                    </a:moveTo>
                    <a:lnTo>
                      <a:pt x="141647" y="581016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  <p:sp>
            <p:nvSpPr>
              <p:cNvPr id="1049133" name="Freeform: Shape 124"/>
              <p:cNvSpPr/>
              <p:nvPr/>
            </p:nvSpPr>
            <p:spPr>
              <a:xfrm>
                <a:off x="7189902" y="4739032"/>
                <a:ext cx="797421" cy="241324"/>
              </a:xfrm>
              <a:custGeom>
                <a:avLst/>
                <a:gdLst>
                  <a:gd name="connsiteX0" fmla="*/ 0 w 797421"/>
                  <a:gd name="connsiteY0" fmla="*/ 0 h 241324"/>
                  <a:gd name="connsiteX1" fmla="*/ 797421 w 797421"/>
                  <a:gd name="connsiteY1" fmla="*/ 241325 h 24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7421" h="241324">
                    <a:moveTo>
                      <a:pt x="0" y="0"/>
                    </a:moveTo>
                    <a:lnTo>
                      <a:pt x="797421" y="241325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  <p:sp>
            <p:nvSpPr>
              <p:cNvPr id="1049134" name="Freeform: Shape 125"/>
              <p:cNvSpPr/>
              <p:nvPr/>
            </p:nvSpPr>
            <p:spPr>
              <a:xfrm>
                <a:off x="7136129" y="4739032"/>
                <a:ext cx="797421" cy="241324"/>
              </a:xfrm>
              <a:custGeom>
                <a:avLst/>
                <a:gdLst>
                  <a:gd name="connsiteX0" fmla="*/ 797421 w 797421"/>
                  <a:gd name="connsiteY0" fmla="*/ 0 h 241324"/>
                  <a:gd name="connsiteX1" fmla="*/ 0 w 797421"/>
                  <a:gd name="connsiteY1" fmla="*/ 241325 h 24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7421" h="241324">
                    <a:moveTo>
                      <a:pt x="797421" y="0"/>
                    </a:moveTo>
                    <a:lnTo>
                      <a:pt x="0" y="241325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</p:grpSp>
      </p:grpSp>
      <p:grpSp>
        <p:nvGrpSpPr>
          <p:cNvPr id="230" name="Group 127"/>
          <p:cNvGrpSpPr/>
          <p:nvPr/>
        </p:nvGrpSpPr>
        <p:grpSpPr>
          <a:xfrm rot="1269532">
            <a:off x="2919622" y="4460344"/>
            <a:ext cx="896073" cy="835690"/>
            <a:chOff x="8444425" y="3456521"/>
            <a:chExt cx="1407167" cy="1312343"/>
          </a:xfrm>
        </p:grpSpPr>
        <p:sp>
          <p:nvSpPr>
            <p:cNvPr id="1049135" name="Graphic 85"/>
            <p:cNvSpPr/>
            <p:nvPr/>
          </p:nvSpPr>
          <p:spPr>
            <a:xfrm>
              <a:off x="8444425" y="3456521"/>
              <a:ext cx="1407167" cy="1312343"/>
            </a:xfrm>
            <a:custGeom>
              <a:avLst/>
              <a:gdLst>
                <a:gd name="connsiteX0" fmla="*/ 1884342 w 1884341"/>
                <a:gd name="connsiteY0" fmla="*/ 1198245 h 1757362"/>
                <a:gd name="connsiteX1" fmla="*/ 1547157 w 1884341"/>
                <a:gd name="connsiteY1" fmla="*/ 1198245 h 1757362"/>
                <a:gd name="connsiteX2" fmla="*/ 1546204 w 1884341"/>
                <a:gd name="connsiteY2" fmla="*/ 1126808 h 1757362"/>
                <a:gd name="connsiteX3" fmla="*/ 1060430 w 1884341"/>
                <a:gd name="connsiteY3" fmla="*/ 1126808 h 1757362"/>
                <a:gd name="connsiteX4" fmla="*/ 921364 w 1884341"/>
                <a:gd name="connsiteY4" fmla="*/ 1265873 h 1757362"/>
                <a:gd name="connsiteX5" fmla="*/ 921364 w 1884341"/>
                <a:gd name="connsiteY5" fmla="*/ 1347788 h 1757362"/>
                <a:gd name="connsiteX6" fmla="*/ 361294 w 1884341"/>
                <a:gd name="connsiteY6" fmla="*/ 1347788 h 1757362"/>
                <a:gd name="connsiteX7" fmla="*/ 262234 w 1884341"/>
                <a:gd name="connsiteY7" fmla="*/ 1302068 h 1757362"/>
                <a:gd name="connsiteX8" fmla="*/ 405109 w 1884341"/>
                <a:gd name="connsiteY8" fmla="*/ 925830 h 1757362"/>
                <a:gd name="connsiteX9" fmla="*/ 1265217 w 1884341"/>
                <a:gd name="connsiteY9" fmla="*/ 925830 h 1757362"/>
                <a:gd name="connsiteX10" fmla="*/ 1589067 w 1884341"/>
                <a:gd name="connsiteY10" fmla="*/ 263843 h 1757362"/>
                <a:gd name="connsiteX11" fmla="*/ 1316652 w 1884341"/>
                <a:gd name="connsiteY11" fmla="*/ 117158 h 1757362"/>
                <a:gd name="connsiteX12" fmla="*/ 947082 w 1884341"/>
                <a:gd name="connsiteY12" fmla="*/ 117158 h 1757362"/>
                <a:gd name="connsiteX13" fmla="*/ 947082 w 1884341"/>
                <a:gd name="connsiteY13" fmla="*/ 0 h 1757362"/>
                <a:gd name="connsiteX14" fmla="*/ 624184 w 1884341"/>
                <a:gd name="connsiteY14" fmla="*/ 0 h 1757362"/>
                <a:gd name="connsiteX15" fmla="*/ 551794 w 1884341"/>
                <a:gd name="connsiteY15" fmla="*/ 45720 h 1757362"/>
                <a:gd name="connsiteX16" fmla="*/ 335577 w 1884341"/>
                <a:gd name="connsiteY16" fmla="*/ 45720 h 1757362"/>
                <a:gd name="connsiteX17" fmla="*/ 334624 w 1884341"/>
                <a:gd name="connsiteY17" fmla="*/ 46673 h 1757362"/>
                <a:gd name="connsiteX18" fmla="*/ 334624 w 1884341"/>
                <a:gd name="connsiteY18" fmla="*/ 377190 h 1757362"/>
                <a:gd name="connsiteX19" fmla="*/ 335577 w 1884341"/>
                <a:gd name="connsiteY19" fmla="*/ 378143 h 1757362"/>
                <a:gd name="connsiteX20" fmla="*/ 551794 w 1884341"/>
                <a:gd name="connsiteY20" fmla="*/ 378143 h 1757362"/>
                <a:gd name="connsiteX21" fmla="*/ 624184 w 1884341"/>
                <a:gd name="connsiteY21" fmla="*/ 417195 h 1757362"/>
                <a:gd name="connsiteX22" fmla="*/ 947082 w 1884341"/>
                <a:gd name="connsiteY22" fmla="*/ 417195 h 1757362"/>
                <a:gd name="connsiteX23" fmla="*/ 947082 w 1884341"/>
                <a:gd name="connsiteY23" fmla="*/ 312420 h 1757362"/>
                <a:gd name="connsiteX24" fmla="*/ 1312842 w 1884341"/>
                <a:gd name="connsiteY24" fmla="*/ 312420 h 1757362"/>
                <a:gd name="connsiteX25" fmla="*/ 1411902 w 1884341"/>
                <a:gd name="connsiteY25" fmla="*/ 359093 h 1757362"/>
                <a:gd name="connsiteX26" fmla="*/ 1265217 w 1884341"/>
                <a:gd name="connsiteY26" fmla="*/ 730568 h 1757362"/>
                <a:gd name="connsiteX27" fmla="*/ 405109 w 1884341"/>
                <a:gd name="connsiteY27" fmla="*/ 729615 h 1757362"/>
                <a:gd name="connsiteX28" fmla="*/ 85069 w 1884341"/>
                <a:gd name="connsiteY28" fmla="*/ 1398270 h 1757362"/>
                <a:gd name="connsiteX29" fmla="*/ 356532 w 1884341"/>
                <a:gd name="connsiteY29" fmla="*/ 1542098 h 1757362"/>
                <a:gd name="connsiteX30" fmla="*/ 921364 w 1884341"/>
                <a:gd name="connsiteY30" fmla="*/ 1542098 h 1757362"/>
                <a:gd name="connsiteX31" fmla="*/ 921364 w 1884341"/>
                <a:gd name="connsiteY31" fmla="*/ 1618298 h 1757362"/>
                <a:gd name="connsiteX32" fmla="*/ 1060430 w 1884341"/>
                <a:gd name="connsiteY32" fmla="*/ 1757363 h 1757362"/>
                <a:gd name="connsiteX33" fmla="*/ 1547157 w 1884341"/>
                <a:gd name="connsiteY33" fmla="*/ 1757363 h 1757362"/>
                <a:gd name="connsiteX34" fmla="*/ 1547157 w 1884341"/>
                <a:gd name="connsiteY34" fmla="*/ 1685925 h 1757362"/>
                <a:gd name="connsiteX35" fmla="*/ 1884342 w 1884341"/>
                <a:gd name="connsiteY35" fmla="*/ 1685925 h 1757362"/>
                <a:gd name="connsiteX36" fmla="*/ 1884342 w 1884341"/>
                <a:gd name="connsiteY36" fmla="*/ 1198245 h 1757362"/>
                <a:gd name="connsiteX37" fmla="*/ 1797665 w 1884341"/>
                <a:gd name="connsiteY37" fmla="*/ 1588770 h 1757362"/>
                <a:gd name="connsiteX38" fmla="*/ 1603354 w 1884341"/>
                <a:gd name="connsiteY38" fmla="*/ 1588770 h 1757362"/>
                <a:gd name="connsiteX39" fmla="*/ 1603354 w 1884341"/>
                <a:gd name="connsiteY39" fmla="*/ 1490663 h 1757362"/>
                <a:gd name="connsiteX40" fmla="*/ 1797665 w 1884341"/>
                <a:gd name="connsiteY40" fmla="*/ 1490663 h 1757362"/>
                <a:gd name="connsiteX41" fmla="*/ 1797665 w 1884341"/>
                <a:gd name="connsiteY41" fmla="*/ 1588770 h 1757362"/>
                <a:gd name="connsiteX42" fmla="*/ 1797665 w 1884341"/>
                <a:gd name="connsiteY42" fmla="*/ 1393508 h 1757362"/>
                <a:gd name="connsiteX43" fmla="*/ 1603354 w 1884341"/>
                <a:gd name="connsiteY43" fmla="*/ 1393508 h 1757362"/>
                <a:gd name="connsiteX44" fmla="*/ 1603354 w 1884341"/>
                <a:gd name="connsiteY44" fmla="*/ 1295400 h 1757362"/>
                <a:gd name="connsiteX45" fmla="*/ 1797665 w 1884341"/>
                <a:gd name="connsiteY45" fmla="*/ 1295400 h 1757362"/>
                <a:gd name="connsiteX46" fmla="*/ 1797665 w 1884341"/>
                <a:gd name="connsiteY46" fmla="*/ 1393508 h 175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884341" h="1757362">
                  <a:moveTo>
                    <a:pt x="1884342" y="1198245"/>
                  </a:moveTo>
                  <a:lnTo>
                    <a:pt x="1547157" y="1198245"/>
                  </a:lnTo>
                  <a:lnTo>
                    <a:pt x="1546204" y="1126808"/>
                  </a:lnTo>
                  <a:lnTo>
                    <a:pt x="1060430" y="1126808"/>
                  </a:lnTo>
                  <a:cubicBezTo>
                    <a:pt x="983277" y="1126808"/>
                    <a:pt x="921364" y="1188720"/>
                    <a:pt x="921364" y="1265873"/>
                  </a:cubicBezTo>
                  <a:lnTo>
                    <a:pt x="921364" y="1347788"/>
                  </a:lnTo>
                  <a:lnTo>
                    <a:pt x="361294" y="1347788"/>
                  </a:lnTo>
                  <a:cubicBezTo>
                    <a:pt x="323194" y="1347788"/>
                    <a:pt x="286999" y="1331595"/>
                    <a:pt x="262234" y="1302068"/>
                  </a:cubicBezTo>
                  <a:cubicBezTo>
                    <a:pt x="112692" y="1127760"/>
                    <a:pt x="235564" y="925830"/>
                    <a:pt x="405109" y="925830"/>
                  </a:cubicBezTo>
                  <a:lnTo>
                    <a:pt x="1265217" y="925830"/>
                  </a:lnTo>
                  <a:cubicBezTo>
                    <a:pt x="1570969" y="925830"/>
                    <a:pt x="1798617" y="586740"/>
                    <a:pt x="1589067" y="263843"/>
                  </a:cubicBezTo>
                  <a:cubicBezTo>
                    <a:pt x="1529060" y="171450"/>
                    <a:pt x="1427142" y="117158"/>
                    <a:pt x="1316652" y="117158"/>
                  </a:cubicBezTo>
                  <a:lnTo>
                    <a:pt x="947082" y="117158"/>
                  </a:lnTo>
                  <a:lnTo>
                    <a:pt x="947082" y="0"/>
                  </a:lnTo>
                  <a:lnTo>
                    <a:pt x="624184" y="0"/>
                  </a:lnTo>
                  <a:cubicBezTo>
                    <a:pt x="593704" y="0"/>
                    <a:pt x="566082" y="20003"/>
                    <a:pt x="551794" y="45720"/>
                  </a:cubicBezTo>
                  <a:lnTo>
                    <a:pt x="335577" y="45720"/>
                  </a:lnTo>
                  <a:cubicBezTo>
                    <a:pt x="334624" y="45720"/>
                    <a:pt x="334624" y="45720"/>
                    <a:pt x="334624" y="46673"/>
                  </a:cubicBezTo>
                  <a:lnTo>
                    <a:pt x="334624" y="377190"/>
                  </a:lnTo>
                  <a:cubicBezTo>
                    <a:pt x="334624" y="377190"/>
                    <a:pt x="334624" y="378143"/>
                    <a:pt x="335577" y="378143"/>
                  </a:cubicBezTo>
                  <a:lnTo>
                    <a:pt x="551794" y="378143"/>
                  </a:lnTo>
                  <a:cubicBezTo>
                    <a:pt x="567034" y="398145"/>
                    <a:pt x="593704" y="417195"/>
                    <a:pt x="624184" y="417195"/>
                  </a:cubicBezTo>
                  <a:lnTo>
                    <a:pt x="947082" y="417195"/>
                  </a:lnTo>
                  <a:lnTo>
                    <a:pt x="947082" y="312420"/>
                  </a:lnTo>
                  <a:lnTo>
                    <a:pt x="1312842" y="312420"/>
                  </a:lnTo>
                  <a:cubicBezTo>
                    <a:pt x="1350942" y="312420"/>
                    <a:pt x="1387137" y="329565"/>
                    <a:pt x="1411902" y="359093"/>
                  </a:cubicBezTo>
                  <a:cubicBezTo>
                    <a:pt x="1554777" y="534353"/>
                    <a:pt x="1432857" y="730568"/>
                    <a:pt x="1265217" y="730568"/>
                  </a:cubicBezTo>
                  <a:lnTo>
                    <a:pt x="405109" y="729615"/>
                  </a:lnTo>
                  <a:cubicBezTo>
                    <a:pt x="97452" y="729615"/>
                    <a:pt x="-131148" y="1077278"/>
                    <a:pt x="85069" y="1398270"/>
                  </a:cubicBezTo>
                  <a:cubicBezTo>
                    <a:pt x="138409" y="1477328"/>
                    <a:pt x="261282" y="1542098"/>
                    <a:pt x="356532" y="1542098"/>
                  </a:cubicBezTo>
                  <a:lnTo>
                    <a:pt x="921364" y="1542098"/>
                  </a:lnTo>
                  <a:lnTo>
                    <a:pt x="921364" y="1618298"/>
                  </a:lnTo>
                  <a:cubicBezTo>
                    <a:pt x="921364" y="1695450"/>
                    <a:pt x="983277" y="1757363"/>
                    <a:pt x="1060430" y="1757363"/>
                  </a:cubicBezTo>
                  <a:lnTo>
                    <a:pt x="1547157" y="1757363"/>
                  </a:lnTo>
                  <a:lnTo>
                    <a:pt x="1547157" y="1685925"/>
                  </a:lnTo>
                  <a:lnTo>
                    <a:pt x="1884342" y="1685925"/>
                  </a:lnTo>
                  <a:lnTo>
                    <a:pt x="1884342" y="1198245"/>
                  </a:lnTo>
                  <a:close/>
                  <a:moveTo>
                    <a:pt x="1797665" y="1588770"/>
                  </a:moveTo>
                  <a:lnTo>
                    <a:pt x="1603354" y="1588770"/>
                  </a:lnTo>
                  <a:lnTo>
                    <a:pt x="1603354" y="1490663"/>
                  </a:lnTo>
                  <a:lnTo>
                    <a:pt x="1797665" y="1490663"/>
                  </a:lnTo>
                  <a:lnTo>
                    <a:pt x="1797665" y="1588770"/>
                  </a:lnTo>
                  <a:close/>
                  <a:moveTo>
                    <a:pt x="1797665" y="1393508"/>
                  </a:moveTo>
                  <a:lnTo>
                    <a:pt x="1603354" y="1393508"/>
                  </a:lnTo>
                  <a:lnTo>
                    <a:pt x="1603354" y="1295400"/>
                  </a:lnTo>
                  <a:lnTo>
                    <a:pt x="1797665" y="1295400"/>
                  </a:lnTo>
                  <a:lnTo>
                    <a:pt x="1797665" y="1393508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grpSp>
          <p:nvGrpSpPr>
            <p:cNvPr id="231" name="Group 129"/>
            <p:cNvGrpSpPr/>
            <p:nvPr/>
          </p:nvGrpSpPr>
          <p:grpSpPr>
            <a:xfrm>
              <a:off x="8695646" y="3532755"/>
              <a:ext cx="153844" cy="157164"/>
              <a:chOff x="8656781" y="3160926"/>
              <a:chExt cx="153844" cy="157164"/>
            </a:xfrm>
          </p:grpSpPr>
          <p:cxnSp>
            <p:nvCxnSpPr>
              <p:cNvPr id="3145824" name="Straight Connector 130"/>
              <p:cNvCxnSpPr>
                <a:cxnSpLocks/>
              </p:cNvCxnSpPr>
              <p:nvPr/>
            </p:nvCxnSpPr>
            <p:spPr>
              <a:xfrm>
                <a:off x="8656781" y="3160926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825" name="Straight Connector 131"/>
              <p:cNvCxnSpPr>
                <a:cxnSpLocks/>
              </p:cNvCxnSpPr>
              <p:nvPr/>
            </p:nvCxnSpPr>
            <p:spPr>
              <a:xfrm>
                <a:off x="8656781" y="3213314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826" name="Straight Connector 132"/>
              <p:cNvCxnSpPr>
                <a:cxnSpLocks/>
              </p:cNvCxnSpPr>
              <p:nvPr/>
            </p:nvCxnSpPr>
            <p:spPr>
              <a:xfrm>
                <a:off x="8656781" y="3265702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827" name="Straight Connector 133"/>
              <p:cNvCxnSpPr>
                <a:cxnSpLocks/>
              </p:cNvCxnSpPr>
              <p:nvPr/>
            </p:nvCxnSpPr>
            <p:spPr>
              <a:xfrm>
                <a:off x="8656781" y="3318090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9136" name="!!2nd"/>
          <p:cNvSpPr/>
          <p:nvPr/>
        </p:nvSpPr>
        <p:spPr>
          <a:xfrm rot="3600000">
            <a:off x="9298585" y="406045"/>
            <a:ext cx="1700212" cy="1551484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0212" h="1551484">
                <a:moveTo>
                  <a:pt x="0" y="1551484"/>
                </a:moveTo>
                <a:lnTo>
                  <a:pt x="282029" y="0"/>
                </a:lnTo>
                <a:lnTo>
                  <a:pt x="1461726" y="290286"/>
                </a:lnTo>
                <a:lnTo>
                  <a:pt x="1700212" y="1551484"/>
                </a:lnTo>
                <a:lnTo>
                  <a:pt x="0" y="15514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137" name="Title 1"/>
          <p:cNvSpPr txBox="1"/>
          <p:nvPr/>
        </p:nvSpPr>
        <p:spPr>
          <a:xfrm>
            <a:off x="9020571" y="1013050"/>
            <a:ext cx="2331584" cy="8863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00" b="1" dirty="0">
                <a:solidFill>
                  <a:schemeClr val="accent5"/>
                </a:solidFill>
              </a:rPr>
              <a:t>НАЕМ</a:t>
            </a:r>
            <a:r>
              <a:rPr lang="ru-RU" sz="2400" b="1" dirty="0">
                <a:solidFill>
                  <a:schemeClr val="accent5"/>
                </a:solidFill>
              </a:rPr>
              <a:t> </a:t>
            </a:r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000" dirty="0"/>
              <a:t>на експозиционна площ</a:t>
            </a:r>
          </a:p>
        </p:txBody>
      </p:sp>
      <p:grpSp>
        <p:nvGrpSpPr>
          <p:cNvPr id="232" name="Group 95"/>
          <p:cNvGrpSpPr/>
          <p:nvPr/>
        </p:nvGrpSpPr>
        <p:grpSpPr>
          <a:xfrm rot="20972223">
            <a:off x="4023496" y="4776721"/>
            <a:ext cx="775358" cy="882158"/>
            <a:chOff x="1158784" y="1623434"/>
            <a:chExt cx="1176746" cy="1338831"/>
          </a:xfrm>
        </p:grpSpPr>
        <p:sp>
          <p:nvSpPr>
            <p:cNvPr id="1049138" name="Freeform: Shape 96"/>
            <p:cNvSpPr/>
            <p:nvPr/>
          </p:nvSpPr>
          <p:spPr>
            <a:xfrm>
              <a:off x="1158784" y="1623434"/>
              <a:ext cx="1176746" cy="377062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sp>
          <p:nvSpPr>
            <p:cNvPr id="1049139" name="Freeform: Shape 101"/>
            <p:cNvSpPr/>
            <p:nvPr/>
          </p:nvSpPr>
          <p:spPr>
            <a:xfrm>
              <a:off x="1158784" y="1857376"/>
              <a:ext cx="1176746" cy="143121"/>
            </a:xfrm>
            <a:custGeom>
              <a:avLst/>
              <a:gdLst>
                <a:gd name="connsiteX0" fmla="*/ 1 w 1176746"/>
                <a:gd name="connsiteY0" fmla="*/ 0 h 143121"/>
                <a:gd name="connsiteX1" fmla="*/ 1176746 w 1176746"/>
                <a:gd name="connsiteY1" fmla="*/ 0 h 143121"/>
                <a:gd name="connsiteX2" fmla="*/ 1176746 w 1176746"/>
                <a:gd name="connsiteY2" fmla="*/ 31871 h 143121"/>
                <a:gd name="connsiteX3" fmla="*/ 1175949 w 1176746"/>
                <a:gd name="connsiteY3" fmla="*/ 31871 h 143121"/>
                <a:gd name="connsiteX4" fmla="*/ 1174374 w 1176746"/>
                <a:gd name="connsiteY4" fmla="*/ 47493 h 143121"/>
                <a:gd name="connsiteX5" fmla="*/ 1057042 w 1176746"/>
                <a:gd name="connsiteY5" fmla="*/ 143121 h 143121"/>
                <a:gd name="connsiteX6" fmla="*/ 954614 w 1176746"/>
                <a:gd name="connsiteY6" fmla="*/ 85458 h 143121"/>
                <a:gd name="connsiteX7" fmla="*/ 939874 w 1176746"/>
                <a:gd name="connsiteY7" fmla="*/ 47914 h 143121"/>
                <a:gd name="connsiteX8" fmla="*/ 925134 w 1176746"/>
                <a:gd name="connsiteY8" fmla="*/ 85458 h 143121"/>
                <a:gd name="connsiteX9" fmla="*/ 822708 w 1176746"/>
                <a:gd name="connsiteY9" fmla="*/ 143121 h 143121"/>
                <a:gd name="connsiteX10" fmla="*/ 720280 w 1176746"/>
                <a:gd name="connsiteY10" fmla="*/ 85458 h 143121"/>
                <a:gd name="connsiteX11" fmla="*/ 705540 w 1176746"/>
                <a:gd name="connsiteY11" fmla="*/ 47914 h 143121"/>
                <a:gd name="connsiteX12" fmla="*/ 690800 w 1176746"/>
                <a:gd name="connsiteY12" fmla="*/ 85458 h 143121"/>
                <a:gd name="connsiteX13" fmla="*/ 588373 w 1176746"/>
                <a:gd name="connsiteY13" fmla="*/ 143121 h 143121"/>
                <a:gd name="connsiteX14" fmla="*/ 485946 w 1176746"/>
                <a:gd name="connsiteY14" fmla="*/ 85458 h 143121"/>
                <a:gd name="connsiteX15" fmla="*/ 471206 w 1176746"/>
                <a:gd name="connsiteY15" fmla="*/ 47913 h 143121"/>
                <a:gd name="connsiteX16" fmla="*/ 456465 w 1176746"/>
                <a:gd name="connsiteY16" fmla="*/ 85458 h 143121"/>
                <a:gd name="connsiteX17" fmla="*/ 354038 w 1176746"/>
                <a:gd name="connsiteY17" fmla="*/ 143121 h 143121"/>
                <a:gd name="connsiteX18" fmla="*/ 251611 w 1176746"/>
                <a:gd name="connsiteY18" fmla="*/ 85458 h 143121"/>
                <a:gd name="connsiteX19" fmla="*/ 236871 w 1176746"/>
                <a:gd name="connsiteY19" fmla="*/ 47914 h 143121"/>
                <a:gd name="connsiteX20" fmla="*/ 222131 w 1176746"/>
                <a:gd name="connsiteY20" fmla="*/ 85458 h 143121"/>
                <a:gd name="connsiteX21" fmla="*/ 119704 w 1176746"/>
                <a:gd name="connsiteY21" fmla="*/ 143121 h 143121"/>
                <a:gd name="connsiteX22" fmla="*/ 2371 w 1176746"/>
                <a:gd name="connsiteY22" fmla="*/ 47493 h 143121"/>
                <a:gd name="connsiteX23" fmla="*/ 797 w 1176746"/>
                <a:gd name="connsiteY23" fmla="*/ 31871 h 143121"/>
                <a:gd name="connsiteX24" fmla="*/ 1 w 1176746"/>
                <a:gd name="connsiteY24" fmla="*/ 31871 h 143121"/>
                <a:gd name="connsiteX25" fmla="*/ 1 w 1176746"/>
                <a:gd name="connsiteY25" fmla="*/ 23978 h 143121"/>
                <a:gd name="connsiteX26" fmla="*/ 0 w 1176746"/>
                <a:gd name="connsiteY26" fmla="*/ 23970 h 143121"/>
                <a:gd name="connsiteX27" fmla="*/ 1 w 1176746"/>
                <a:gd name="connsiteY27" fmla="*/ 23970 h 14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6746" h="143121">
                  <a:moveTo>
                    <a:pt x="1" y="0"/>
                  </a:moveTo>
                  <a:lnTo>
                    <a:pt x="1176746" y="0"/>
                  </a:lnTo>
                  <a:lnTo>
                    <a:pt x="1176746" y="31871"/>
                  </a:lnTo>
                  <a:lnTo>
                    <a:pt x="1175949" y="31871"/>
                  </a:lnTo>
                  <a:lnTo>
                    <a:pt x="1174374" y="47493"/>
                  </a:lnTo>
                  <a:cubicBezTo>
                    <a:pt x="1163206" y="102068"/>
                    <a:pt x="1114919" y="143121"/>
                    <a:pt x="1057042" y="143121"/>
                  </a:cubicBezTo>
                  <a:cubicBezTo>
                    <a:pt x="1013634" y="143121"/>
                    <a:pt x="975620" y="120029"/>
                    <a:pt x="954614" y="85458"/>
                  </a:cubicBezTo>
                  <a:lnTo>
                    <a:pt x="939874" y="47914"/>
                  </a:lnTo>
                  <a:lnTo>
                    <a:pt x="925134" y="85458"/>
                  </a:lnTo>
                  <a:cubicBezTo>
                    <a:pt x="904129" y="120029"/>
                    <a:pt x="866115" y="143121"/>
                    <a:pt x="822708" y="143121"/>
                  </a:cubicBezTo>
                  <a:cubicBezTo>
                    <a:pt x="779300" y="143121"/>
                    <a:pt x="741286" y="120029"/>
                    <a:pt x="720280" y="85458"/>
                  </a:cubicBezTo>
                  <a:lnTo>
                    <a:pt x="705540" y="47914"/>
                  </a:lnTo>
                  <a:lnTo>
                    <a:pt x="690800" y="85458"/>
                  </a:lnTo>
                  <a:cubicBezTo>
                    <a:pt x="669794" y="120029"/>
                    <a:pt x="631781" y="143121"/>
                    <a:pt x="588373" y="143121"/>
                  </a:cubicBezTo>
                  <a:cubicBezTo>
                    <a:pt x="544965" y="143121"/>
                    <a:pt x="506952" y="120029"/>
                    <a:pt x="485946" y="85458"/>
                  </a:cubicBezTo>
                  <a:lnTo>
                    <a:pt x="471206" y="47913"/>
                  </a:lnTo>
                  <a:lnTo>
                    <a:pt x="456465" y="85458"/>
                  </a:lnTo>
                  <a:cubicBezTo>
                    <a:pt x="435459" y="120029"/>
                    <a:pt x="397446" y="143121"/>
                    <a:pt x="354038" y="143121"/>
                  </a:cubicBezTo>
                  <a:cubicBezTo>
                    <a:pt x="310630" y="143121"/>
                    <a:pt x="272617" y="120029"/>
                    <a:pt x="251611" y="85458"/>
                  </a:cubicBezTo>
                  <a:lnTo>
                    <a:pt x="236871" y="47914"/>
                  </a:lnTo>
                  <a:lnTo>
                    <a:pt x="222131" y="85458"/>
                  </a:lnTo>
                  <a:cubicBezTo>
                    <a:pt x="201125" y="120029"/>
                    <a:pt x="163112" y="143121"/>
                    <a:pt x="119704" y="143121"/>
                  </a:cubicBezTo>
                  <a:cubicBezTo>
                    <a:pt x="61828" y="143121"/>
                    <a:pt x="13539" y="102068"/>
                    <a:pt x="2371" y="47493"/>
                  </a:cubicBezTo>
                  <a:lnTo>
                    <a:pt x="797" y="31871"/>
                  </a:lnTo>
                  <a:lnTo>
                    <a:pt x="1" y="31871"/>
                  </a:lnTo>
                  <a:lnTo>
                    <a:pt x="1" y="23978"/>
                  </a:lnTo>
                  <a:lnTo>
                    <a:pt x="0" y="23970"/>
                  </a:lnTo>
                  <a:lnTo>
                    <a:pt x="1" y="23970"/>
                  </a:lnTo>
                  <a:close/>
                </a:path>
              </a:pathLst>
            </a:cu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cxnSp>
          <p:nvCxnSpPr>
            <p:cNvPr id="3145828" name="Straight Connector 102"/>
            <p:cNvCxnSpPr>
              <a:cxnSpLocks/>
            </p:cNvCxnSpPr>
            <p:nvPr/>
          </p:nvCxnSpPr>
          <p:spPr>
            <a:xfrm rot="627777" flipV="1">
              <a:off x="1253231" y="2474806"/>
              <a:ext cx="603671" cy="1062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29" name="Straight Connector 103"/>
            <p:cNvCxnSpPr>
              <a:cxnSpLocks/>
            </p:cNvCxnSpPr>
            <p:nvPr/>
          </p:nvCxnSpPr>
          <p:spPr>
            <a:xfrm rot="627777" flipV="1">
              <a:off x="1251889" y="2858881"/>
              <a:ext cx="570150" cy="10338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30" name="Straight Connector 104"/>
            <p:cNvCxnSpPr>
              <a:cxnSpLocks/>
            </p:cNvCxnSpPr>
            <p:nvPr/>
          </p:nvCxnSpPr>
          <p:spPr>
            <a:xfrm rot="627777">
              <a:off x="1167718" y="2000512"/>
              <a:ext cx="164145" cy="9019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31" name="Straight Connector 105"/>
            <p:cNvCxnSpPr>
              <a:cxnSpLocks/>
            </p:cNvCxnSpPr>
            <p:nvPr/>
          </p:nvCxnSpPr>
          <p:spPr>
            <a:xfrm rot="627777">
              <a:off x="2217341" y="2004020"/>
              <a:ext cx="58162" cy="35186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106"/>
          <p:cNvGrpSpPr/>
          <p:nvPr/>
        </p:nvGrpSpPr>
        <p:grpSpPr>
          <a:xfrm>
            <a:off x="4495193" y="5154861"/>
            <a:ext cx="485884" cy="586599"/>
            <a:chOff x="10839907" y="4044473"/>
            <a:chExt cx="737416" cy="890268"/>
          </a:xfrm>
        </p:grpSpPr>
        <p:sp>
          <p:nvSpPr>
            <p:cNvPr id="1049140" name="Graphic 6"/>
            <p:cNvSpPr/>
            <p:nvPr/>
          </p:nvSpPr>
          <p:spPr>
            <a:xfrm rot="1129805">
              <a:off x="10839907" y="4044473"/>
              <a:ext cx="737416" cy="890268"/>
            </a:xfrm>
            <a:custGeom>
              <a:avLst/>
              <a:gdLst>
                <a:gd name="connsiteX0" fmla="*/ 2737815 w 2745324"/>
                <a:gd name="connsiteY0" fmla="*/ 517865 h 3314376"/>
                <a:gd name="connsiteX1" fmla="*/ 1372606 w 2745324"/>
                <a:gd name="connsiteY1" fmla="*/ 0 h 3314376"/>
                <a:gd name="connsiteX2" fmla="*/ 7512 w 2745324"/>
                <a:gd name="connsiteY2" fmla="*/ 517865 h 3314376"/>
                <a:gd name="connsiteX3" fmla="*/ 1372606 w 2745324"/>
                <a:gd name="connsiteY3" fmla="*/ 3314376 h 3314376"/>
                <a:gd name="connsiteX4" fmla="*/ 2737815 w 2745324"/>
                <a:gd name="connsiteY4" fmla="*/ 517865 h 331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5324" h="3314376">
                  <a:moveTo>
                    <a:pt x="2737815" y="517865"/>
                  </a:moveTo>
                  <a:cubicBezTo>
                    <a:pt x="2172259" y="517865"/>
                    <a:pt x="1738995" y="356283"/>
                    <a:pt x="1372606" y="0"/>
                  </a:cubicBezTo>
                  <a:cubicBezTo>
                    <a:pt x="1006265" y="356283"/>
                    <a:pt x="573021" y="517865"/>
                    <a:pt x="7512" y="517865"/>
                  </a:cubicBezTo>
                  <a:cubicBezTo>
                    <a:pt x="7512" y="1445609"/>
                    <a:pt x="-184465" y="2774680"/>
                    <a:pt x="1372606" y="3314376"/>
                  </a:cubicBezTo>
                  <a:cubicBezTo>
                    <a:pt x="2929782" y="2774671"/>
                    <a:pt x="2737815" y="1445609"/>
                    <a:pt x="2737815" y="517865"/>
                  </a:cubicBezTo>
                  <a:close/>
                </a:path>
              </a:pathLst>
            </a:custGeom>
            <a:noFill/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3145832" name="Straight Connector 108"/>
            <p:cNvCxnSpPr>
              <a:cxnSpLocks/>
              <a:stCxn id="1049140" idx="1"/>
              <a:endCxn id="1049140" idx="3"/>
            </p:cNvCxnSpPr>
            <p:nvPr/>
          </p:nvCxnSpPr>
          <p:spPr>
            <a:xfrm flipH="1">
              <a:off x="11064928" y="4068292"/>
              <a:ext cx="287345" cy="84262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oup 65"/>
          <p:cNvGrpSpPr/>
          <p:nvPr/>
        </p:nvGrpSpPr>
        <p:grpSpPr>
          <a:xfrm>
            <a:off x="1490256" y="3120847"/>
            <a:ext cx="3005431" cy="3258775"/>
            <a:chOff x="1153096" y="1810297"/>
            <a:chExt cx="1188121" cy="1288274"/>
          </a:xfrm>
        </p:grpSpPr>
        <p:sp>
          <p:nvSpPr>
            <p:cNvPr id="1049144" name="Rectangle 66"/>
            <p:cNvSpPr/>
            <p:nvPr/>
          </p:nvSpPr>
          <p:spPr>
            <a:xfrm>
              <a:off x="1248600" y="1879641"/>
              <a:ext cx="997114" cy="121893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9145" name="Freeform: Shape 67"/>
            <p:cNvSpPr/>
            <p:nvPr/>
          </p:nvSpPr>
          <p:spPr>
            <a:xfrm>
              <a:off x="1153096" y="1810297"/>
              <a:ext cx="1188121" cy="380708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solidFill>
              <a:srgbClr val="B9E6FB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cxnSp>
          <p:nvCxnSpPr>
            <p:cNvPr id="3145833" name="Straight Connector 68"/>
            <p:cNvCxnSpPr>
              <a:cxnSpLocks/>
            </p:cNvCxnSpPr>
            <p:nvPr/>
          </p:nvCxnSpPr>
          <p:spPr>
            <a:xfrm>
              <a:off x="1248600" y="2714055"/>
              <a:ext cx="997114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9146" name="Trapezoid 37"/>
          <p:cNvSpPr/>
          <p:nvPr/>
        </p:nvSpPr>
        <p:spPr>
          <a:xfrm rot="20700000">
            <a:off x="8753708" y="4422688"/>
            <a:ext cx="1700212" cy="1551484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937924 w 1700212"/>
              <a:gd name="connsiteY4" fmla="*/ 1528965 h 1551484"/>
              <a:gd name="connsiteX5" fmla="*/ 0 w 1700212"/>
              <a:gd name="connsiteY5" fmla="*/ 1551484 h 155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212" h="1551484">
                <a:moveTo>
                  <a:pt x="0" y="1551484"/>
                </a:moveTo>
                <a:lnTo>
                  <a:pt x="282029" y="0"/>
                </a:lnTo>
                <a:lnTo>
                  <a:pt x="1461726" y="290286"/>
                </a:lnTo>
                <a:lnTo>
                  <a:pt x="1700212" y="1551484"/>
                </a:lnTo>
                <a:lnTo>
                  <a:pt x="937924" y="1528965"/>
                </a:lnTo>
                <a:lnTo>
                  <a:pt x="0" y="15514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147" name="Trapezoid 37"/>
          <p:cNvSpPr/>
          <p:nvPr/>
        </p:nvSpPr>
        <p:spPr>
          <a:xfrm rot="18369532">
            <a:off x="6216430" y="4586562"/>
            <a:ext cx="1907684" cy="1736721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513685 w 1700212"/>
              <a:gd name="connsiteY2" fmla="*/ 128449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680266"/>
              <a:gd name="connsiteY0" fmla="*/ 1551484 h 1551484"/>
              <a:gd name="connsiteX1" fmla="*/ 282029 w 1680266"/>
              <a:gd name="connsiteY1" fmla="*/ 0 h 1551484"/>
              <a:gd name="connsiteX2" fmla="*/ 1513685 w 1680266"/>
              <a:gd name="connsiteY2" fmla="*/ 128449 h 1551484"/>
              <a:gd name="connsiteX3" fmla="*/ 1680266 w 1680266"/>
              <a:gd name="connsiteY3" fmla="*/ 777810 h 1551484"/>
              <a:gd name="connsiteX4" fmla="*/ 0 w 1680266"/>
              <a:gd name="connsiteY4" fmla="*/ 1551484 h 1551484"/>
              <a:gd name="connsiteX0" fmla="*/ 0 w 1680266"/>
              <a:gd name="connsiteY0" fmla="*/ 1423035 h 1423035"/>
              <a:gd name="connsiteX1" fmla="*/ 96526 w 1680266"/>
              <a:gd name="connsiteY1" fmla="*/ 381437 h 1423035"/>
              <a:gd name="connsiteX2" fmla="*/ 1513685 w 1680266"/>
              <a:gd name="connsiteY2" fmla="*/ 0 h 1423035"/>
              <a:gd name="connsiteX3" fmla="*/ 1680266 w 1680266"/>
              <a:gd name="connsiteY3" fmla="*/ 649361 h 1423035"/>
              <a:gd name="connsiteX4" fmla="*/ 0 w 1680266"/>
              <a:gd name="connsiteY4" fmla="*/ 1423035 h 1423035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331658 w 1583740"/>
              <a:gd name="connsiteY4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925112 w 1583740"/>
              <a:gd name="connsiteY4" fmla="*/ 1196306 h 1696170"/>
              <a:gd name="connsiteX5" fmla="*/ 331658 w 1583740"/>
              <a:gd name="connsiteY5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1124042 w 1583740"/>
              <a:gd name="connsiteY4" fmla="*/ 797867 h 1696170"/>
              <a:gd name="connsiteX5" fmla="*/ 331658 w 1583740"/>
              <a:gd name="connsiteY5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1124042 w 1583740"/>
              <a:gd name="connsiteY4" fmla="*/ 797867 h 1696170"/>
              <a:gd name="connsiteX5" fmla="*/ 795425 w 1583740"/>
              <a:gd name="connsiteY5" fmla="*/ 1178463 h 1696170"/>
              <a:gd name="connsiteX6" fmla="*/ 331658 w 1583740"/>
              <a:gd name="connsiteY6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1124042 w 1583740"/>
              <a:gd name="connsiteY4" fmla="*/ 797867 h 1696170"/>
              <a:gd name="connsiteX5" fmla="*/ 871994 w 1583740"/>
              <a:gd name="connsiteY5" fmla="*/ 1243408 h 1696170"/>
              <a:gd name="connsiteX6" fmla="*/ 331658 w 1583740"/>
              <a:gd name="connsiteY6" fmla="*/ 1696170 h 1696170"/>
              <a:gd name="connsiteX0" fmla="*/ 263233 w 1583740"/>
              <a:gd name="connsiteY0" fmla="*/ 1428536 h 1428536"/>
              <a:gd name="connsiteX1" fmla="*/ 0 w 1583740"/>
              <a:gd name="connsiteY1" fmla="*/ 381437 h 1428536"/>
              <a:gd name="connsiteX2" fmla="*/ 1417159 w 1583740"/>
              <a:gd name="connsiteY2" fmla="*/ 0 h 1428536"/>
              <a:gd name="connsiteX3" fmla="*/ 1583740 w 1583740"/>
              <a:gd name="connsiteY3" fmla="*/ 649361 h 1428536"/>
              <a:gd name="connsiteX4" fmla="*/ 1124042 w 1583740"/>
              <a:gd name="connsiteY4" fmla="*/ 797867 h 1428536"/>
              <a:gd name="connsiteX5" fmla="*/ 871994 w 1583740"/>
              <a:gd name="connsiteY5" fmla="*/ 1243408 h 1428536"/>
              <a:gd name="connsiteX6" fmla="*/ 263233 w 1583740"/>
              <a:gd name="connsiteY6" fmla="*/ 1428536 h 1428536"/>
              <a:gd name="connsiteX0" fmla="*/ 263233 w 1583740"/>
              <a:gd name="connsiteY0" fmla="*/ 1428536 h 1428536"/>
              <a:gd name="connsiteX1" fmla="*/ 0 w 1583740"/>
              <a:gd name="connsiteY1" fmla="*/ 381437 h 1428536"/>
              <a:gd name="connsiteX2" fmla="*/ 1417159 w 1583740"/>
              <a:gd name="connsiteY2" fmla="*/ 0 h 1428536"/>
              <a:gd name="connsiteX3" fmla="*/ 1583740 w 1583740"/>
              <a:gd name="connsiteY3" fmla="*/ 649361 h 1428536"/>
              <a:gd name="connsiteX4" fmla="*/ 778094 w 1583740"/>
              <a:gd name="connsiteY4" fmla="*/ 880703 h 1428536"/>
              <a:gd name="connsiteX5" fmla="*/ 871994 w 1583740"/>
              <a:gd name="connsiteY5" fmla="*/ 1243408 h 1428536"/>
              <a:gd name="connsiteX6" fmla="*/ 263233 w 1583740"/>
              <a:gd name="connsiteY6" fmla="*/ 1428536 h 1428536"/>
              <a:gd name="connsiteX0" fmla="*/ 263233 w 1583740"/>
              <a:gd name="connsiteY0" fmla="*/ 1428536 h 1428536"/>
              <a:gd name="connsiteX1" fmla="*/ 0 w 1583740"/>
              <a:gd name="connsiteY1" fmla="*/ 381437 h 1428536"/>
              <a:gd name="connsiteX2" fmla="*/ 1417159 w 1583740"/>
              <a:gd name="connsiteY2" fmla="*/ 0 h 1428536"/>
              <a:gd name="connsiteX3" fmla="*/ 1583740 w 1583740"/>
              <a:gd name="connsiteY3" fmla="*/ 649361 h 1428536"/>
              <a:gd name="connsiteX4" fmla="*/ 778094 w 1583740"/>
              <a:gd name="connsiteY4" fmla="*/ 880703 h 1428536"/>
              <a:gd name="connsiteX5" fmla="*/ 877747 w 1583740"/>
              <a:gd name="connsiteY5" fmla="*/ 1264876 h 1428536"/>
              <a:gd name="connsiteX6" fmla="*/ 263233 w 1583740"/>
              <a:gd name="connsiteY6" fmla="*/ 1428536 h 1428536"/>
              <a:gd name="connsiteX0" fmla="*/ 460331 w 1583740"/>
              <a:gd name="connsiteY0" fmla="*/ 1379010 h 1379010"/>
              <a:gd name="connsiteX1" fmla="*/ 0 w 1583740"/>
              <a:gd name="connsiteY1" fmla="*/ 381437 h 1379010"/>
              <a:gd name="connsiteX2" fmla="*/ 1417159 w 1583740"/>
              <a:gd name="connsiteY2" fmla="*/ 0 h 1379010"/>
              <a:gd name="connsiteX3" fmla="*/ 1583740 w 1583740"/>
              <a:gd name="connsiteY3" fmla="*/ 649361 h 1379010"/>
              <a:gd name="connsiteX4" fmla="*/ 778094 w 1583740"/>
              <a:gd name="connsiteY4" fmla="*/ 880703 h 1379010"/>
              <a:gd name="connsiteX5" fmla="*/ 877747 w 1583740"/>
              <a:gd name="connsiteY5" fmla="*/ 1264876 h 1379010"/>
              <a:gd name="connsiteX6" fmla="*/ 460331 w 1583740"/>
              <a:gd name="connsiteY6" fmla="*/ 1379010 h 1379010"/>
              <a:gd name="connsiteX0" fmla="*/ 287767 w 1411176"/>
              <a:gd name="connsiteY0" fmla="*/ 1379010 h 1379010"/>
              <a:gd name="connsiteX1" fmla="*/ 0 w 1411176"/>
              <a:gd name="connsiteY1" fmla="*/ 338485 h 1379010"/>
              <a:gd name="connsiteX2" fmla="*/ 1244595 w 1411176"/>
              <a:gd name="connsiteY2" fmla="*/ 0 h 1379010"/>
              <a:gd name="connsiteX3" fmla="*/ 1411176 w 1411176"/>
              <a:gd name="connsiteY3" fmla="*/ 649361 h 1379010"/>
              <a:gd name="connsiteX4" fmla="*/ 605530 w 1411176"/>
              <a:gd name="connsiteY4" fmla="*/ 880703 h 1379010"/>
              <a:gd name="connsiteX5" fmla="*/ 705183 w 1411176"/>
              <a:gd name="connsiteY5" fmla="*/ 1264876 h 1379010"/>
              <a:gd name="connsiteX6" fmla="*/ 287767 w 1411176"/>
              <a:gd name="connsiteY6" fmla="*/ 1379010 h 1379010"/>
              <a:gd name="connsiteX0" fmla="*/ 287767 w 1411176"/>
              <a:gd name="connsiteY0" fmla="*/ 1449546 h 1449546"/>
              <a:gd name="connsiteX1" fmla="*/ 0 w 1411176"/>
              <a:gd name="connsiteY1" fmla="*/ 409021 h 1449546"/>
              <a:gd name="connsiteX2" fmla="*/ 1225694 w 1411176"/>
              <a:gd name="connsiteY2" fmla="*/ 0 h 1449546"/>
              <a:gd name="connsiteX3" fmla="*/ 1411176 w 1411176"/>
              <a:gd name="connsiteY3" fmla="*/ 719897 h 1449546"/>
              <a:gd name="connsiteX4" fmla="*/ 605530 w 1411176"/>
              <a:gd name="connsiteY4" fmla="*/ 951239 h 1449546"/>
              <a:gd name="connsiteX5" fmla="*/ 705183 w 1411176"/>
              <a:gd name="connsiteY5" fmla="*/ 1335412 h 1449546"/>
              <a:gd name="connsiteX6" fmla="*/ 287767 w 1411176"/>
              <a:gd name="connsiteY6" fmla="*/ 1449546 h 1449546"/>
              <a:gd name="connsiteX0" fmla="*/ 323484 w 1446893"/>
              <a:gd name="connsiteY0" fmla="*/ 1449546 h 1449546"/>
              <a:gd name="connsiteX1" fmla="*/ 0 w 1446893"/>
              <a:gd name="connsiteY1" fmla="*/ 300260 h 1449546"/>
              <a:gd name="connsiteX2" fmla="*/ 1261411 w 1446893"/>
              <a:gd name="connsiteY2" fmla="*/ 0 h 1449546"/>
              <a:gd name="connsiteX3" fmla="*/ 1446893 w 1446893"/>
              <a:gd name="connsiteY3" fmla="*/ 719897 h 1449546"/>
              <a:gd name="connsiteX4" fmla="*/ 641247 w 1446893"/>
              <a:gd name="connsiteY4" fmla="*/ 951239 h 1449546"/>
              <a:gd name="connsiteX5" fmla="*/ 740900 w 1446893"/>
              <a:gd name="connsiteY5" fmla="*/ 1335412 h 1449546"/>
              <a:gd name="connsiteX6" fmla="*/ 323484 w 1446893"/>
              <a:gd name="connsiteY6" fmla="*/ 1449546 h 1449546"/>
              <a:gd name="connsiteX0" fmla="*/ 323484 w 1446893"/>
              <a:gd name="connsiteY0" fmla="*/ 1471836 h 1471836"/>
              <a:gd name="connsiteX1" fmla="*/ 0 w 1446893"/>
              <a:gd name="connsiteY1" fmla="*/ 322550 h 1471836"/>
              <a:gd name="connsiteX2" fmla="*/ 1258724 w 1446893"/>
              <a:gd name="connsiteY2" fmla="*/ 0 h 1471836"/>
              <a:gd name="connsiteX3" fmla="*/ 1446893 w 1446893"/>
              <a:gd name="connsiteY3" fmla="*/ 742187 h 1471836"/>
              <a:gd name="connsiteX4" fmla="*/ 641247 w 1446893"/>
              <a:gd name="connsiteY4" fmla="*/ 973529 h 1471836"/>
              <a:gd name="connsiteX5" fmla="*/ 740900 w 1446893"/>
              <a:gd name="connsiteY5" fmla="*/ 1357702 h 1471836"/>
              <a:gd name="connsiteX6" fmla="*/ 323484 w 1446893"/>
              <a:gd name="connsiteY6" fmla="*/ 1471836 h 1471836"/>
              <a:gd name="connsiteX0" fmla="*/ 323484 w 1386465"/>
              <a:gd name="connsiteY0" fmla="*/ 1471836 h 1471836"/>
              <a:gd name="connsiteX1" fmla="*/ 0 w 1386465"/>
              <a:gd name="connsiteY1" fmla="*/ 322550 h 1471836"/>
              <a:gd name="connsiteX2" fmla="*/ 1258724 w 1386465"/>
              <a:gd name="connsiteY2" fmla="*/ 0 h 1471836"/>
              <a:gd name="connsiteX3" fmla="*/ 1386465 w 1386465"/>
              <a:gd name="connsiteY3" fmla="*/ 492131 h 1471836"/>
              <a:gd name="connsiteX4" fmla="*/ 641247 w 1386465"/>
              <a:gd name="connsiteY4" fmla="*/ 973529 h 1471836"/>
              <a:gd name="connsiteX5" fmla="*/ 740900 w 1386465"/>
              <a:gd name="connsiteY5" fmla="*/ 1357702 h 1471836"/>
              <a:gd name="connsiteX6" fmla="*/ 323484 w 1386465"/>
              <a:gd name="connsiteY6" fmla="*/ 1471836 h 1471836"/>
              <a:gd name="connsiteX0" fmla="*/ 323484 w 1386465"/>
              <a:gd name="connsiteY0" fmla="*/ 1471836 h 1471836"/>
              <a:gd name="connsiteX1" fmla="*/ 0 w 1386465"/>
              <a:gd name="connsiteY1" fmla="*/ 322550 h 1471836"/>
              <a:gd name="connsiteX2" fmla="*/ 1258724 w 1386465"/>
              <a:gd name="connsiteY2" fmla="*/ 0 h 1471836"/>
              <a:gd name="connsiteX3" fmla="*/ 1386465 w 1386465"/>
              <a:gd name="connsiteY3" fmla="*/ 492131 h 1471836"/>
              <a:gd name="connsiteX4" fmla="*/ 573644 w 1386465"/>
              <a:gd name="connsiteY4" fmla="*/ 708962 h 1471836"/>
              <a:gd name="connsiteX5" fmla="*/ 740900 w 1386465"/>
              <a:gd name="connsiteY5" fmla="*/ 1357702 h 1471836"/>
              <a:gd name="connsiteX6" fmla="*/ 323484 w 1386465"/>
              <a:gd name="connsiteY6" fmla="*/ 1471836 h 1471836"/>
              <a:gd name="connsiteX0" fmla="*/ 323484 w 1386465"/>
              <a:gd name="connsiteY0" fmla="*/ 2912132 h 2912132"/>
              <a:gd name="connsiteX1" fmla="*/ 0 w 1386465"/>
              <a:gd name="connsiteY1" fmla="*/ 1762846 h 2912132"/>
              <a:gd name="connsiteX2" fmla="*/ 840939 w 1386465"/>
              <a:gd name="connsiteY2" fmla="*/ 0 h 2912132"/>
              <a:gd name="connsiteX3" fmla="*/ 1386465 w 1386465"/>
              <a:gd name="connsiteY3" fmla="*/ 1932427 h 2912132"/>
              <a:gd name="connsiteX4" fmla="*/ 573644 w 1386465"/>
              <a:gd name="connsiteY4" fmla="*/ 2149258 h 2912132"/>
              <a:gd name="connsiteX5" fmla="*/ 740900 w 1386465"/>
              <a:gd name="connsiteY5" fmla="*/ 2797998 h 2912132"/>
              <a:gd name="connsiteX6" fmla="*/ 323484 w 1386465"/>
              <a:gd name="connsiteY6" fmla="*/ 2912132 h 2912132"/>
              <a:gd name="connsiteX0" fmla="*/ 323484 w 1455607"/>
              <a:gd name="connsiteY0" fmla="*/ 2912132 h 2912132"/>
              <a:gd name="connsiteX1" fmla="*/ 0 w 1455607"/>
              <a:gd name="connsiteY1" fmla="*/ 1762846 h 2912132"/>
              <a:gd name="connsiteX2" fmla="*/ 840939 w 1455607"/>
              <a:gd name="connsiteY2" fmla="*/ 0 h 2912132"/>
              <a:gd name="connsiteX3" fmla="*/ 1455607 w 1455607"/>
              <a:gd name="connsiteY3" fmla="*/ 982648 h 2912132"/>
              <a:gd name="connsiteX4" fmla="*/ 573644 w 1455607"/>
              <a:gd name="connsiteY4" fmla="*/ 2149258 h 2912132"/>
              <a:gd name="connsiteX5" fmla="*/ 740900 w 1455607"/>
              <a:gd name="connsiteY5" fmla="*/ 2797998 h 2912132"/>
              <a:gd name="connsiteX6" fmla="*/ 323484 w 1455607"/>
              <a:gd name="connsiteY6" fmla="*/ 2912132 h 2912132"/>
              <a:gd name="connsiteX0" fmla="*/ 598983 w 1731106"/>
              <a:gd name="connsiteY0" fmla="*/ 2912132 h 2912132"/>
              <a:gd name="connsiteX1" fmla="*/ 0 w 1731106"/>
              <a:gd name="connsiteY1" fmla="*/ 165673 h 2912132"/>
              <a:gd name="connsiteX2" fmla="*/ 1116438 w 1731106"/>
              <a:gd name="connsiteY2" fmla="*/ 0 h 2912132"/>
              <a:gd name="connsiteX3" fmla="*/ 1731106 w 1731106"/>
              <a:gd name="connsiteY3" fmla="*/ 982648 h 2912132"/>
              <a:gd name="connsiteX4" fmla="*/ 849143 w 1731106"/>
              <a:gd name="connsiteY4" fmla="*/ 2149258 h 2912132"/>
              <a:gd name="connsiteX5" fmla="*/ 1016399 w 1731106"/>
              <a:gd name="connsiteY5" fmla="*/ 2797998 h 2912132"/>
              <a:gd name="connsiteX6" fmla="*/ 598983 w 1731106"/>
              <a:gd name="connsiteY6" fmla="*/ 2912132 h 2912132"/>
              <a:gd name="connsiteX0" fmla="*/ 285405 w 1731106"/>
              <a:gd name="connsiteY0" fmla="*/ 1531706 h 2797998"/>
              <a:gd name="connsiteX1" fmla="*/ 0 w 1731106"/>
              <a:gd name="connsiteY1" fmla="*/ 165673 h 2797998"/>
              <a:gd name="connsiteX2" fmla="*/ 1116438 w 1731106"/>
              <a:gd name="connsiteY2" fmla="*/ 0 h 2797998"/>
              <a:gd name="connsiteX3" fmla="*/ 1731106 w 1731106"/>
              <a:gd name="connsiteY3" fmla="*/ 982648 h 2797998"/>
              <a:gd name="connsiteX4" fmla="*/ 849143 w 1731106"/>
              <a:gd name="connsiteY4" fmla="*/ 2149258 h 2797998"/>
              <a:gd name="connsiteX5" fmla="*/ 1016399 w 1731106"/>
              <a:gd name="connsiteY5" fmla="*/ 2797998 h 2797998"/>
              <a:gd name="connsiteX6" fmla="*/ 285405 w 1731106"/>
              <a:gd name="connsiteY6" fmla="*/ 1531706 h 2797998"/>
              <a:gd name="connsiteX0" fmla="*/ 285405 w 1731106"/>
              <a:gd name="connsiteY0" fmla="*/ 1531706 h 2797998"/>
              <a:gd name="connsiteX1" fmla="*/ 0 w 1731106"/>
              <a:gd name="connsiteY1" fmla="*/ 165673 h 2797998"/>
              <a:gd name="connsiteX2" fmla="*/ 1116438 w 1731106"/>
              <a:gd name="connsiteY2" fmla="*/ 0 h 2797998"/>
              <a:gd name="connsiteX3" fmla="*/ 1731106 w 1731106"/>
              <a:gd name="connsiteY3" fmla="*/ 982648 h 2797998"/>
              <a:gd name="connsiteX4" fmla="*/ 1093916 w 1731106"/>
              <a:gd name="connsiteY4" fmla="*/ 1108912 h 2797998"/>
              <a:gd name="connsiteX5" fmla="*/ 1016399 w 1731106"/>
              <a:gd name="connsiteY5" fmla="*/ 2797998 h 2797998"/>
              <a:gd name="connsiteX6" fmla="*/ 285405 w 1731106"/>
              <a:gd name="connsiteY6" fmla="*/ 1531706 h 2797998"/>
              <a:gd name="connsiteX0" fmla="*/ 285405 w 1731106"/>
              <a:gd name="connsiteY0" fmla="*/ 1531706 h 1531706"/>
              <a:gd name="connsiteX1" fmla="*/ 0 w 1731106"/>
              <a:gd name="connsiteY1" fmla="*/ 165673 h 1531706"/>
              <a:gd name="connsiteX2" fmla="*/ 1116438 w 1731106"/>
              <a:gd name="connsiteY2" fmla="*/ 0 h 1531706"/>
              <a:gd name="connsiteX3" fmla="*/ 1731106 w 1731106"/>
              <a:gd name="connsiteY3" fmla="*/ 982648 h 1531706"/>
              <a:gd name="connsiteX4" fmla="*/ 1093916 w 1731106"/>
              <a:gd name="connsiteY4" fmla="*/ 1108912 h 1531706"/>
              <a:gd name="connsiteX5" fmla="*/ 778606 w 1731106"/>
              <a:gd name="connsiteY5" fmla="*/ 1407529 h 1531706"/>
              <a:gd name="connsiteX6" fmla="*/ 285405 w 1731106"/>
              <a:gd name="connsiteY6" fmla="*/ 1531706 h 1531706"/>
              <a:gd name="connsiteX0" fmla="*/ 162435 w 1731106"/>
              <a:gd name="connsiteY0" fmla="*/ 918793 h 1407529"/>
              <a:gd name="connsiteX1" fmla="*/ 0 w 1731106"/>
              <a:gd name="connsiteY1" fmla="*/ 165673 h 1407529"/>
              <a:gd name="connsiteX2" fmla="*/ 1116438 w 1731106"/>
              <a:gd name="connsiteY2" fmla="*/ 0 h 1407529"/>
              <a:gd name="connsiteX3" fmla="*/ 1731106 w 1731106"/>
              <a:gd name="connsiteY3" fmla="*/ 982648 h 1407529"/>
              <a:gd name="connsiteX4" fmla="*/ 1093916 w 1731106"/>
              <a:gd name="connsiteY4" fmla="*/ 1108912 h 1407529"/>
              <a:gd name="connsiteX5" fmla="*/ 778606 w 1731106"/>
              <a:gd name="connsiteY5" fmla="*/ 1407529 h 1407529"/>
              <a:gd name="connsiteX6" fmla="*/ 162435 w 1731106"/>
              <a:gd name="connsiteY6" fmla="*/ 918793 h 1407529"/>
              <a:gd name="connsiteX0" fmla="*/ 162435 w 1731106"/>
              <a:gd name="connsiteY0" fmla="*/ 918793 h 1575968"/>
              <a:gd name="connsiteX1" fmla="*/ 0 w 1731106"/>
              <a:gd name="connsiteY1" fmla="*/ 165673 h 1575968"/>
              <a:gd name="connsiteX2" fmla="*/ 1116438 w 1731106"/>
              <a:gd name="connsiteY2" fmla="*/ 0 h 1575968"/>
              <a:gd name="connsiteX3" fmla="*/ 1731106 w 1731106"/>
              <a:gd name="connsiteY3" fmla="*/ 982648 h 1575968"/>
              <a:gd name="connsiteX4" fmla="*/ 1093916 w 1731106"/>
              <a:gd name="connsiteY4" fmla="*/ 1108912 h 1575968"/>
              <a:gd name="connsiteX5" fmla="*/ 289603 w 1731106"/>
              <a:gd name="connsiteY5" fmla="*/ 1575968 h 1575968"/>
              <a:gd name="connsiteX6" fmla="*/ 162435 w 1731106"/>
              <a:gd name="connsiteY6" fmla="*/ 918793 h 1575968"/>
              <a:gd name="connsiteX0" fmla="*/ 162435 w 1731106"/>
              <a:gd name="connsiteY0" fmla="*/ 918793 h 1575968"/>
              <a:gd name="connsiteX1" fmla="*/ 0 w 1731106"/>
              <a:gd name="connsiteY1" fmla="*/ 165673 h 1575968"/>
              <a:gd name="connsiteX2" fmla="*/ 1116438 w 1731106"/>
              <a:gd name="connsiteY2" fmla="*/ 0 h 1575968"/>
              <a:gd name="connsiteX3" fmla="*/ 1731106 w 1731106"/>
              <a:gd name="connsiteY3" fmla="*/ 982648 h 1575968"/>
              <a:gd name="connsiteX4" fmla="*/ 1096949 w 1731106"/>
              <a:gd name="connsiteY4" fmla="*/ 1257829 h 1575968"/>
              <a:gd name="connsiteX5" fmla="*/ 289603 w 1731106"/>
              <a:gd name="connsiteY5" fmla="*/ 1575968 h 1575968"/>
              <a:gd name="connsiteX6" fmla="*/ 162435 w 1731106"/>
              <a:gd name="connsiteY6" fmla="*/ 918793 h 157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1106" h="1575968">
                <a:moveTo>
                  <a:pt x="162435" y="918793"/>
                </a:moveTo>
                <a:lnTo>
                  <a:pt x="0" y="165673"/>
                </a:lnTo>
                <a:lnTo>
                  <a:pt x="1116438" y="0"/>
                </a:lnTo>
                <a:lnTo>
                  <a:pt x="1731106" y="982648"/>
                </a:lnTo>
                <a:lnTo>
                  <a:pt x="1096949" y="1257829"/>
                </a:lnTo>
                <a:lnTo>
                  <a:pt x="289603" y="1575968"/>
                </a:lnTo>
                <a:lnTo>
                  <a:pt x="162435" y="9187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148" name="!!4th"/>
          <p:cNvSpPr/>
          <p:nvPr/>
        </p:nvSpPr>
        <p:spPr>
          <a:xfrm rot="1233435">
            <a:off x="9126212" y="2675984"/>
            <a:ext cx="2266508" cy="1793043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261198 h 1261198"/>
              <a:gd name="connsiteX1" fmla="*/ 93806 w 1700212"/>
              <a:gd name="connsiteY1" fmla="*/ 240990 h 1261198"/>
              <a:gd name="connsiteX2" fmla="*/ 1461726 w 1700212"/>
              <a:gd name="connsiteY2" fmla="*/ 0 h 1261198"/>
              <a:gd name="connsiteX3" fmla="*/ 1700212 w 1700212"/>
              <a:gd name="connsiteY3" fmla="*/ 1261198 h 1261198"/>
              <a:gd name="connsiteX4" fmla="*/ 0 w 1700212"/>
              <a:gd name="connsiteY4" fmla="*/ 1261198 h 1261198"/>
              <a:gd name="connsiteX0" fmla="*/ 0 w 1700212"/>
              <a:gd name="connsiteY0" fmla="*/ 1276656 h 1276656"/>
              <a:gd name="connsiteX1" fmla="*/ 93806 w 1700212"/>
              <a:gd name="connsiteY1" fmla="*/ 256448 h 1276656"/>
              <a:gd name="connsiteX2" fmla="*/ 706270 w 1700212"/>
              <a:gd name="connsiteY2" fmla="*/ 0 h 1276656"/>
              <a:gd name="connsiteX3" fmla="*/ 1700212 w 1700212"/>
              <a:gd name="connsiteY3" fmla="*/ 1276656 h 1276656"/>
              <a:gd name="connsiteX4" fmla="*/ 0 w 1700212"/>
              <a:gd name="connsiteY4" fmla="*/ 1276656 h 1276656"/>
              <a:gd name="connsiteX0" fmla="*/ 81037 w 1606406"/>
              <a:gd name="connsiteY0" fmla="*/ 891716 h 1276656"/>
              <a:gd name="connsiteX1" fmla="*/ 0 w 1606406"/>
              <a:gd name="connsiteY1" fmla="*/ 256448 h 1276656"/>
              <a:gd name="connsiteX2" fmla="*/ 612464 w 1606406"/>
              <a:gd name="connsiteY2" fmla="*/ 0 h 1276656"/>
              <a:gd name="connsiteX3" fmla="*/ 1606406 w 1606406"/>
              <a:gd name="connsiteY3" fmla="*/ 1276656 h 1276656"/>
              <a:gd name="connsiteX4" fmla="*/ 81037 w 1606406"/>
              <a:gd name="connsiteY4" fmla="*/ 891716 h 1276656"/>
              <a:gd name="connsiteX0" fmla="*/ 81037 w 612464"/>
              <a:gd name="connsiteY0" fmla="*/ 891716 h 1296320"/>
              <a:gd name="connsiteX1" fmla="*/ 0 w 612464"/>
              <a:gd name="connsiteY1" fmla="*/ 256448 h 1296320"/>
              <a:gd name="connsiteX2" fmla="*/ 612464 w 612464"/>
              <a:gd name="connsiteY2" fmla="*/ 0 h 1296320"/>
              <a:gd name="connsiteX3" fmla="*/ 18888 w 612464"/>
              <a:gd name="connsiteY3" fmla="*/ 1296320 h 1296320"/>
              <a:gd name="connsiteX4" fmla="*/ 81037 w 612464"/>
              <a:gd name="connsiteY4" fmla="*/ 891716 h 1296320"/>
              <a:gd name="connsiteX0" fmla="*/ 81037 w 612464"/>
              <a:gd name="connsiteY0" fmla="*/ 891716 h 1296320"/>
              <a:gd name="connsiteX1" fmla="*/ 0 w 612464"/>
              <a:gd name="connsiteY1" fmla="*/ 256448 h 1296320"/>
              <a:gd name="connsiteX2" fmla="*/ 612464 w 612464"/>
              <a:gd name="connsiteY2" fmla="*/ 0 h 1296320"/>
              <a:gd name="connsiteX3" fmla="*/ 374673 w 612464"/>
              <a:gd name="connsiteY3" fmla="*/ 518859 h 1296320"/>
              <a:gd name="connsiteX4" fmla="*/ 18888 w 612464"/>
              <a:gd name="connsiteY4" fmla="*/ 1296320 h 1296320"/>
              <a:gd name="connsiteX5" fmla="*/ 81037 w 612464"/>
              <a:gd name="connsiteY5" fmla="*/ 891716 h 1296320"/>
              <a:gd name="connsiteX0" fmla="*/ 81037 w 1258724"/>
              <a:gd name="connsiteY0" fmla="*/ 891716 h 1296320"/>
              <a:gd name="connsiteX1" fmla="*/ 0 w 1258724"/>
              <a:gd name="connsiteY1" fmla="*/ 256448 h 1296320"/>
              <a:gd name="connsiteX2" fmla="*/ 612464 w 1258724"/>
              <a:gd name="connsiteY2" fmla="*/ 0 h 1296320"/>
              <a:gd name="connsiteX3" fmla="*/ 1258724 w 1258724"/>
              <a:gd name="connsiteY3" fmla="*/ 958162 h 1296320"/>
              <a:gd name="connsiteX4" fmla="*/ 18888 w 1258724"/>
              <a:gd name="connsiteY4" fmla="*/ 1296320 h 1296320"/>
              <a:gd name="connsiteX5" fmla="*/ 81037 w 1258724"/>
              <a:gd name="connsiteY5" fmla="*/ 891716 h 1296320"/>
              <a:gd name="connsiteX0" fmla="*/ 99212 w 1276899"/>
              <a:gd name="connsiteY0" fmla="*/ 891716 h 1186040"/>
              <a:gd name="connsiteX1" fmla="*/ 18175 w 1276899"/>
              <a:gd name="connsiteY1" fmla="*/ 256448 h 1186040"/>
              <a:gd name="connsiteX2" fmla="*/ 630639 w 1276899"/>
              <a:gd name="connsiteY2" fmla="*/ 0 h 1186040"/>
              <a:gd name="connsiteX3" fmla="*/ 1276899 w 1276899"/>
              <a:gd name="connsiteY3" fmla="*/ 958162 h 1186040"/>
              <a:gd name="connsiteX4" fmla="*/ 0 w 1276899"/>
              <a:gd name="connsiteY4" fmla="*/ 1186040 h 1186040"/>
              <a:gd name="connsiteX5" fmla="*/ 99212 w 1276899"/>
              <a:gd name="connsiteY5" fmla="*/ 891716 h 1186040"/>
              <a:gd name="connsiteX0" fmla="*/ 99212 w 753038"/>
              <a:gd name="connsiteY0" fmla="*/ 891716 h 1186040"/>
              <a:gd name="connsiteX1" fmla="*/ 18175 w 753038"/>
              <a:gd name="connsiteY1" fmla="*/ 256448 h 1186040"/>
              <a:gd name="connsiteX2" fmla="*/ 630639 w 753038"/>
              <a:gd name="connsiteY2" fmla="*/ 0 h 1186040"/>
              <a:gd name="connsiteX3" fmla="*/ 753038 w 753038"/>
              <a:gd name="connsiteY3" fmla="*/ 1106043 h 1186040"/>
              <a:gd name="connsiteX4" fmla="*/ 0 w 753038"/>
              <a:gd name="connsiteY4" fmla="*/ 1186040 h 1186040"/>
              <a:gd name="connsiteX5" fmla="*/ 99212 w 753038"/>
              <a:gd name="connsiteY5" fmla="*/ 891716 h 1186040"/>
              <a:gd name="connsiteX0" fmla="*/ 99212 w 753038"/>
              <a:gd name="connsiteY0" fmla="*/ 891716 h 1186040"/>
              <a:gd name="connsiteX1" fmla="*/ 18175 w 753038"/>
              <a:gd name="connsiteY1" fmla="*/ 256448 h 1186040"/>
              <a:gd name="connsiteX2" fmla="*/ 630639 w 753038"/>
              <a:gd name="connsiteY2" fmla="*/ 0 h 1186040"/>
              <a:gd name="connsiteX3" fmla="*/ 738748 w 753038"/>
              <a:gd name="connsiteY3" fmla="*/ 884479 h 1186040"/>
              <a:gd name="connsiteX4" fmla="*/ 753038 w 753038"/>
              <a:gd name="connsiteY4" fmla="*/ 1106043 h 1186040"/>
              <a:gd name="connsiteX5" fmla="*/ 0 w 753038"/>
              <a:gd name="connsiteY5" fmla="*/ 1186040 h 1186040"/>
              <a:gd name="connsiteX6" fmla="*/ 99212 w 753038"/>
              <a:gd name="connsiteY6" fmla="*/ 891716 h 1186040"/>
              <a:gd name="connsiteX0" fmla="*/ 99212 w 1277635"/>
              <a:gd name="connsiteY0" fmla="*/ 891716 h 1186040"/>
              <a:gd name="connsiteX1" fmla="*/ 18175 w 1277635"/>
              <a:gd name="connsiteY1" fmla="*/ 256448 h 1186040"/>
              <a:gd name="connsiteX2" fmla="*/ 630639 w 1277635"/>
              <a:gd name="connsiteY2" fmla="*/ 0 h 1186040"/>
              <a:gd name="connsiteX3" fmla="*/ 1277635 w 1277635"/>
              <a:gd name="connsiteY3" fmla="*/ 792677 h 1186040"/>
              <a:gd name="connsiteX4" fmla="*/ 753038 w 1277635"/>
              <a:gd name="connsiteY4" fmla="*/ 1106043 h 1186040"/>
              <a:gd name="connsiteX5" fmla="*/ 0 w 1277635"/>
              <a:gd name="connsiteY5" fmla="*/ 1186040 h 1186040"/>
              <a:gd name="connsiteX6" fmla="*/ 99212 w 1277635"/>
              <a:gd name="connsiteY6" fmla="*/ 891716 h 1186040"/>
              <a:gd name="connsiteX0" fmla="*/ 99212 w 1277635"/>
              <a:gd name="connsiteY0" fmla="*/ 891716 h 1186040"/>
              <a:gd name="connsiteX1" fmla="*/ 18175 w 1277635"/>
              <a:gd name="connsiteY1" fmla="*/ 256448 h 1186040"/>
              <a:gd name="connsiteX2" fmla="*/ 630639 w 1277635"/>
              <a:gd name="connsiteY2" fmla="*/ 0 h 1186040"/>
              <a:gd name="connsiteX3" fmla="*/ 1277635 w 1277635"/>
              <a:gd name="connsiteY3" fmla="*/ 792677 h 1186040"/>
              <a:gd name="connsiteX4" fmla="*/ 654900 w 1277635"/>
              <a:gd name="connsiteY4" fmla="*/ 1132339 h 1186040"/>
              <a:gd name="connsiteX5" fmla="*/ 0 w 1277635"/>
              <a:gd name="connsiteY5" fmla="*/ 1186040 h 1186040"/>
              <a:gd name="connsiteX6" fmla="*/ 99212 w 1277635"/>
              <a:gd name="connsiteY6" fmla="*/ 891716 h 1186040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1277635 w 1277635"/>
              <a:gd name="connsiteY3" fmla="*/ 792677 h 1188388"/>
              <a:gd name="connsiteX4" fmla="*/ 654900 w 1277635"/>
              <a:gd name="connsiteY4" fmla="*/ 1132339 h 1188388"/>
              <a:gd name="connsiteX5" fmla="*/ 0 w 1277635"/>
              <a:gd name="connsiteY5" fmla="*/ 1186040 h 1188388"/>
              <a:gd name="connsiteX6" fmla="*/ 99212 w 1277635"/>
              <a:gd name="connsiteY6" fmla="*/ 891716 h 1188388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1277635 w 1277635"/>
              <a:gd name="connsiteY3" fmla="*/ 792677 h 1188388"/>
              <a:gd name="connsiteX4" fmla="*/ 654900 w 1277635"/>
              <a:gd name="connsiteY4" fmla="*/ 1132339 h 1188388"/>
              <a:gd name="connsiteX5" fmla="*/ 0 w 1277635"/>
              <a:gd name="connsiteY5" fmla="*/ 1186040 h 1188388"/>
              <a:gd name="connsiteX6" fmla="*/ 99212 w 1277635"/>
              <a:gd name="connsiteY6" fmla="*/ 891716 h 1188388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1167421 w 1277635"/>
              <a:gd name="connsiteY3" fmla="*/ 663493 h 1188388"/>
              <a:gd name="connsiteX4" fmla="*/ 1277635 w 1277635"/>
              <a:gd name="connsiteY4" fmla="*/ 792677 h 1188388"/>
              <a:gd name="connsiteX5" fmla="*/ 654900 w 1277635"/>
              <a:gd name="connsiteY5" fmla="*/ 1132339 h 1188388"/>
              <a:gd name="connsiteX6" fmla="*/ 0 w 1277635"/>
              <a:gd name="connsiteY6" fmla="*/ 1186040 h 1188388"/>
              <a:gd name="connsiteX7" fmla="*/ 99212 w 1277635"/>
              <a:gd name="connsiteY7" fmla="*/ 891716 h 1188388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969244 w 1277635"/>
              <a:gd name="connsiteY3" fmla="*/ 580185 h 1188388"/>
              <a:gd name="connsiteX4" fmla="*/ 1277635 w 1277635"/>
              <a:gd name="connsiteY4" fmla="*/ 792677 h 1188388"/>
              <a:gd name="connsiteX5" fmla="*/ 654900 w 1277635"/>
              <a:gd name="connsiteY5" fmla="*/ 1132339 h 1188388"/>
              <a:gd name="connsiteX6" fmla="*/ 0 w 1277635"/>
              <a:gd name="connsiteY6" fmla="*/ 1186040 h 1188388"/>
              <a:gd name="connsiteX7" fmla="*/ 99212 w 1277635"/>
              <a:gd name="connsiteY7" fmla="*/ 891716 h 1188388"/>
              <a:gd name="connsiteX0" fmla="*/ 99212 w 1277635"/>
              <a:gd name="connsiteY0" fmla="*/ 891716 h 1188388"/>
              <a:gd name="connsiteX1" fmla="*/ 17484 w 1277635"/>
              <a:gd name="connsiteY1" fmla="*/ 192536 h 1188388"/>
              <a:gd name="connsiteX2" fmla="*/ 630639 w 1277635"/>
              <a:gd name="connsiteY2" fmla="*/ 0 h 1188388"/>
              <a:gd name="connsiteX3" fmla="*/ 969244 w 1277635"/>
              <a:gd name="connsiteY3" fmla="*/ 580185 h 1188388"/>
              <a:gd name="connsiteX4" fmla="*/ 1277635 w 1277635"/>
              <a:gd name="connsiteY4" fmla="*/ 792677 h 1188388"/>
              <a:gd name="connsiteX5" fmla="*/ 654900 w 1277635"/>
              <a:gd name="connsiteY5" fmla="*/ 1132339 h 1188388"/>
              <a:gd name="connsiteX6" fmla="*/ 0 w 1277635"/>
              <a:gd name="connsiteY6" fmla="*/ 1186040 h 1188388"/>
              <a:gd name="connsiteX7" fmla="*/ 99212 w 1277635"/>
              <a:gd name="connsiteY7" fmla="*/ 891716 h 1188388"/>
              <a:gd name="connsiteX0" fmla="*/ 99212 w 1277635"/>
              <a:gd name="connsiteY0" fmla="*/ 907241 h 1203913"/>
              <a:gd name="connsiteX1" fmla="*/ 17484 w 1277635"/>
              <a:gd name="connsiteY1" fmla="*/ 208061 h 1203913"/>
              <a:gd name="connsiteX2" fmla="*/ 614975 w 1277635"/>
              <a:gd name="connsiteY2" fmla="*/ 0 h 1203913"/>
              <a:gd name="connsiteX3" fmla="*/ 969244 w 1277635"/>
              <a:gd name="connsiteY3" fmla="*/ 595710 h 1203913"/>
              <a:gd name="connsiteX4" fmla="*/ 1277635 w 1277635"/>
              <a:gd name="connsiteY4" fmla="*/ 808202 h 1203913"/>
              <a:gd name="connsiteX5" fmla="*/ 654900 w 1277635"/>
              <a:gd name="connsiteY5" fmla="*/ 1147864 h 1203913"/>
              <a:gd name="connsiteX6" fmla="*/ 0 w 1277635"/>
              <a:gd name="connsiteY6" fmla="*/ 1201565 h 1203913"/>
              <a:gd name="connsiteX7" fmla="*/ 99212 w 1277635"/>
              <a:gd name="connsiteY7" fmla="*/ 907241 h 1203913"/>
              <a:gd name="connsiteX0" fmla="*/ 99212 w 1277635"/>
              <a:gd name="connsiteY0" fmla="*/ 907241 h 1203913"/>
              <a:gd name="connsiteX1" fmla="*/ 17484 w 1277635"/>
              <a:gd name="connsiteY1" fmla="*/ 208061 h 1203913"/>
              <a:gd name="connsiteX2" fmla="*/ 614975 w 1277635"/>
              <a:gd name="connsiteY2" fmla="*/ 0 h 1203913"/>
              <a:gd name="connsiteX3" fmla="*/ 969244 w 1277635"/>
              <a:gd name="connsiteY3" fmla="*/ 595710 h 1203913"/>
              <a:gd name="connsiteX4" fmla="*/ 1277635 w 1277635"/>
              <a:gd name="connsiteY4" fmla="*/ 808202 h 1203913"/>
              <a:gd name="connsiteX5" fmla="*/ 654900 w 1277635"/>
              <a:gd name="connsiteY5" fmla="*/ 1147864 h 1203913"/>
              <a:gd name="connsiteX6" fmla="*/ 0 w 1277635"/>
              <a:gd name="connsiteY6" fmla="*/ 1201565 h 1203913"/>
              <a:gd name="connsiteX7" fmla="*/ 99212 w 1277635"/>
              <a:gd name="connsiteY7" fmla="*/ 907241 h 1203913"/>
              <a:gd name="connsiteX0" fmla="*/ 99212 w 1277635"/>
              <a:gd name="connsiteY0" fmla="*/ 907241 h 1213575"/>
              <a:gd name="connsiteX1" fmla="*/ 17484 w 1277635"/>
              <a:gd name="connsiteY1" fmla="*/ 208061 h 1213575"/>
              <a:gd name="connsiteX2" fmla="*/ 614975 w 1277635"/>
              <a:gd name="connsiteY2" fmla="*/ 0 h 1213575"/>
              <a:gd name="connsiteX3" fmla="*/ 969244 w 1277635"/>
              <a:gd name="connsiteY3" fmla="*/ 595710 h 1213575"/>
              <a:gd name="connsiteX4" fmla="*/ 1277635 w 1277635"/>
              <a:gd name="connsiteY4" fmla="*/ 808202 h 1213575"/>
              <a:gd name="connsiteX5" fmla="*/ 654900 w 1277635"/>
              <a:gd name="connsiteY5" fmla="*/ 1147864 h 1213575"/>
              <a:gd name="connsiteX6" fmla="*/ 0 w 1277635"/>
              <a:gd name="connsiteY6" fmla="*/ 1201565 h 1213575"/>
              <a:gd name="connsiteX7" fmla="*/ 99212 w 1277635"/>
              <a:gd name="connsiteY7" fmla="*/ 907241 h 1213575"/>
              <a:gd name="connsiteX0" fmla="*/ 99212 w 1296256"/>
              <a:gd name="connsiteY0" fmla="*/ 907241 h 1213575"/>
              <a:gd name="connsiteX1" fmla="*/ 17484 w 1296256"/>
              <a:gd name="connsiteY1" fmla="*/ 208061 h 1213575"/>
              <a:gd name="connsiteX2" fmla="*/ 614975 w 1296256"/>
              <a:gd name="connsiteY2" fmla="*/ 0 h 1213575"/>
              <a:gd name="connsiteX3" fmla="*/ 969244 w 1296256"/>
              <a:gd name="connsiteY3" fmla="*/ 595710 h 1213575"/>
              <a:gd name="connsiteX4" fmla="*/ 1296256 w 1296256"/>
              <a:gd name="connsiteY4" fmla="*/ 816360 h 1213575"/>
              <a:gd name="connsiteX5" fmla="*/ 654900 w 1296256"/>
              <a:gd name="connsiteY5" fmla="*/ 1147864 h 1213575"/>
              <a:gd name="connsiteX6" fmla="*/ 0 w 1296256"/>
              <a:gd name="connsiteY6" fmla="*/ 1201565 h 1213575"/>
              <a:gd name="connsiteX7" fmla="*/ 99212 w 1296256"/>
              <a:gd name="connsiteY7" fmla="*/ 907241 h 1213575"/>
              <a:gd name="connsiteX0" fmla="*/ 99212 w 1296256"/>
              <a:gd name="connsiteY0" fmla="*/ 907241 h 1213575"/>
              <a:gd name="connsiteX1" fmla="*/ 17484 w 1296256"/>
              <a:gd name="connsiteY1" fmla="*/ 208061 h 1213575"/>
              <a:gd name="connsiteX2" fmla="*/ 614975 w 1296256"/>
              <a:gd name="connsiteY2" fmla="*/ 0 h 1213575"/>
              <a:gd name="connsiteX3" fmla="*/ 996273 w 1296256"/>
              <a:gd name="connsiteY3" fmla="*/ 622980 h 1213575"/>
              <a:gd name="connsiteX4" fmla="*/ 1296256 w 1296256"/>
              <a:gd name="connsiteY4" fmla="*/ 816360 h 1213575"/>
              <a:gd name="connsiteX5" fmla="*/ 654900 w 1296256"/>
              <a:gd name="connsiteY5" fmla="*/ 1147864 h 1213575"/>
              <a:gd name="connsiteX6" fmla="*/ 0 w 1296256"/>
              <a:gd name="connsiteY6" fmla="*/ 1201565 h 1213575"/>
              <a:gd name="connsiteX7" fmla="*/ 99212 w 1296256"/>
              <a:gd name="connsiteY7" fmla="*/ 907241 h 1213575"/>
              <a:gd name="connsiteX0" fmla="*/ 99212 w 1296256"/>
              <a:gd name="connsiteY0" fmla="*/ 914747 h 1221081"/>
              <a:gd name="connsiteX1" fmla="*/ 17484 w 1296256"/>
              <a:gd name="connsiteY1" fmla="*/ 215567 h 1221081"/>
              <a:gd name="connsiteX2" fmla="*/ 649120 w 1296256"/>
              <a:gd name="connsiteY2" fmla="*/ 0 h 1221081"/>
              <a:gd name="connsiteX3" fmla="*/ 996273 w 1296256"/>
              <a:gd name="connsiteY3" fmla="*/ 630486 h 1221081"/>
              <a:gd name="connsiteX4" fmla="*/ 1296256 w 1296256"/>
              <a:gd name="connsiteY4" fmla="*/ 823866 h 1221081"/>
              <a:gd name="connsiteX5" fmla="*/ 654900 w 1296256"/>
              <a:gd name="connsiteY5" fmla="*/ 1155370 h 1221081"/>
              <a:gd name="connsiteX6" fmla="*/ 0 w 1296256"/>
              <a:gd name="connsiteY6" fmla="*/ 1209071 h 1221081"/>
              <a:gd name="connsiteX7" fmla="*/ 99212 w 1296256"/>
              <a:gd name="connsiteY7" fmla="*/ 914747 h 1221081"/>
              <a:gd name="connsiteX0" fmla="*/ 99212 w 1296256"/>
              <a:gd name="connsiteY0" fmla="*/ 914747 h 1223077"/>
              <a:gd name="connsiteX1" fmla="*/ 17484 w 1296256"/>
              <a:gd name="connsiteY1" fmla="*/ 215567 h 1223077"/>
              <a:gd name="connsiteX2" fmla="*/ 649120 w 1296256"/>
              <a:gd name="connsiteY2" fmla="*/ 0 h 1223077"/>
              <a:gd name="connsiteX3" fmla="*/ 996273 w 1296256"/>
              <a:gd name="connsiteY3" fmla="*/ 630486 h 1223077"/>
              <a:gd name="connsiteX4" fmla="*/ 1296256 w 1296256"/>
              <a:gd name="connsiteY4" fmla="*/ 823866 h 1223077"/>
              <a:gd name="connsiteX5" fmla="*/ 654900 w 1296256"/>
              <a:gd name="connsiteY5" fmla="*/ 1155370 h 1223077"/>
              <a:gd name="connsiteX6" fmla="*/ 0 w 1296256"/>
              <a:gd name="connsiteY6" fmla="*/ 1209071 h 1223077"/>
              <a:gd name="connsiteX7" fmla="*/ 99212 w 1296256"/>
              <a:gd name="connsiteY7" fmla="*/ 914747 h 1223077"/>
              <a:gd name="connsiteX0" fmla="*/ 99212 w 1296256"/>
              <a:gd name="connsiteY0" fmla="*/ 914747 h 1223077"/>
              <a:gd name="connsiteX1" fmla="*/ 17484 w 1296256"/>
              <a:gd name="connsiteY1" fmla="*/ 215567 h 1223077"/>
              <a:gd name="connsiteX2" fmla="*/ 649120 w 1296256"/>
              <a:gd name="connsiteY2" fmla="*/ 0 h 1223077"/>
              <a:gd name="connsiteX3" fmla="*/ 996273 w 1296256"/>
              <a:gd name="connsiteY3" fmla="*/ 630486 h 1223077"/>
              <a:gd name="connsiteX4" fmla="*/ 1296256 w 1296256"/>
              <a:gd name="connsiteY4" fmla="*/ 823866 h 1223077"/>
              <a:gd name="connsiteX5" fmla="*/ 654900 w 1296256"/>
              <a:gd name="connsiteY5" fmla="*/ 1155370 h 1223077"/>
              <a:gd name="connsiteX6" fmla="*/ 0 w 1296256"/>
              <a:gd name="connsiteY6" fmla="*/ 1209071 h 1223077"/>
              <a:gd name="connsiteX7" fmla="*/ 99212 w 1296256"/>
              <a:gd name="connsiteY7" fmla="*/ 914747 h 1223077"/>
              <a:gd name="connsiteX0" fmla="*/ 99212 w 1296256"/>
              <a:gd name="connsiteY0" fmla="*/ 914747 h 1223077"/>
              <a:gd name="connsiteX1" fmla="*/ 17484 w 1296256"/>
              <a:gd name="connsiteY1" fmla="*/ 215567 h 1223077"/>
              <a:gd name="connsiteX2" fmla="*/ 649120 w 1296256"/>
              <a:gd name="connsiteY2" fmla="*/ 0 h 1223077"/>
              <a:gd name="connsiteX3" fmla="*/ 996273 w 1296256"/>
              <a:gd name="connsiteY3" fmla="*/ 630486 h 1223077"/>
              <a:gd name="connsiteX4" fmla="*/ 1296256 w 1296256"/>
              <a:gd name="connsiteY4" fmla="*/ 823866 h 1223077"/>
              <a:gd name="connsiteX5" fmla="*/ 654900 w 1296256"/>
              <a:gd name="connsiteY5" fmla="*/ 1155370 h 1223077"/>
              <a:gd name="connsiteX6" fmla="*/ 0 w 1296256"/>
              <a:gd name="connsiteY6" fmla="*/ 1209071 h 1223077"/>
              <a:gd name="connsiteX7" fmla="*/ 99212 w 1296256"/>
              <a:gd name="connsiteY7" fmla="*/ 914747 h 1223077"/>
              <a:gd name="connsiteX0" fmla="*/ 99212 w 1296256"/>
              <a:gd name="connsiteY0" fmla="*/ 914747 h 1223077"/>
              <a:gd name="connsiteX1" fmla="*/ 17484 w 1296256"/>
              <a:gd name="connsiteY1" fmla="*/ 215567 h 1223077"/>
              <a:gd name="connsiteX2" fmla="*/ 649120 w 1296256"/>
              <a:gd name="connsiteY2" fmla="*/ 0 h 1223077"/>
              <a:gd name="connsiteX3" fmla="*/ 996273 w 1296256"/>
              <a:gd name="connsiteY3" fmla="*/ 630486 h 1223077"/>
              <a:gd name="connsiteX4" fmla="*/ 1296256 w 1296256"/>
              <a:gd name="connsiteY4" fmla="*/ 823866 h 1223077"/>
              <a:gd name="connsiteX5" fmla="*/ 654900 w 1296256"/>
              <a:gd name="connsiteY5" fmla="*/ 1155370 h 1223077"/>
              <a:gd name="connsiteX6" fmla="*/ 0 w 1296256"/>
              <a:gd name="connsiteY6" fmla="*/ 1209071 h 1223077"/>
              <a:gd name="connsiteX7" fmla="*/ 99212 w 1296256"/>
              <a:gd name="connsiteY7" fmla="*/ 914747 h 1223077"/>
              <a:gd name="connsiteX0" fmla="*/ 99212 w 1296256"/>
              <a:gd name="connsiteY0" fmla="*/ 914747 h 1223077"/>
              <a:gd name="connsiteX1" fmla="*/ 17484 w 1296256"/>
              <a:gd name="connsiteY1" fmla="*/ 215567 h 1223077"/>
              <a:gd name="connsiteX2" fmla="*/ 649120 w 1296256"/>
              <a:gd name="connsiteY2" fmla="*/ 0 h 1223077"/>
              <a:gd name="connsiteX3" fmla="*/ 996273 w 1296256"/>
              <a:gd name="connsiteY3" fmla="*/ 630486 h 1223077"/>
              <a:gd name="connsiteX4" fmla="*/ 1296256 w 1296256"/>
              <a:gd name="connsiteY4" fmla="*/ 823866 h 1223077"/>
              <a:gd name="connsiteX5" fmla="*/ 654900 w 1296256"/>
              <a:gd name="connsiteY5" fmla="*/ 1155370 h 1223077"/>
              <a:gd name="connsiteX6" fmla="*/ 0 w 1296256"/>
              <a:gd name="connsiteY6" fmla="*/ 1209071 h 1223077"/>
              <a:gd name="connsiteX7" fmla="*/ 99212 w 1296256"/>
              <a:gd name="connsiteY7" fmla="*/ 914747 h 1223077"/>
              <a:gd name="connsiteX0" fmla="*/ 99212 w 1296256"/>
              <a:gd name="connsiteY0" fmla="*/ 914747 h 1223077"/>
              <a:gd name="connsiteX1" fmla="*/ 17484 w 1296256"/>
              <a:gd name="connsiteY1" fmla="*/ 215567 h 1223077"/>
              <a:gd name="connsiteX2" fmla="*/ 649120 w 1296256"/>
              <a:gd name="connsiteY2" fmla="*/ 0 h 1223077"/>
              <a:gd name="connsiteX3" fmla="*/ 996273 w 1296256"/>
              <a:gd name="connsiteY3" fmla="*/ 630486 h 1223077"/>
              <a:gd name="connsiteX4" fmla="*/ 1296256 w 1296256"/>
              <a:gd name="connsiteY4" fmla="*/ 823866 h 1223077"/>
              <a:gd name="connsiteX5" fmla="*/ 654900 w 1296256"/>
              <a:gd name="connsiteY5" fmla="*/ 1155370 h 1223077"/>
              <a:gd name="connsiteX6" fmla="*/ 0 w 1296256"/>
              <a:gd name="connsiteY6" fmla="*/ 1209071 h 1223077"/>
              <a:gd name="connsiteX7" fmla="*/ 99212 w 1296256"/>
              <a:gd name="connsiteY7" fmla="*/ 914747 h 1223077"/>
              <a:gd name="connsiteX0" fmla="*/ 99212 w 1296256"/>
              <a:gd name="connsiteY0" fmla="*/ 914747 h 1223077"/>
              <a:gd name="connsiteX1" fmla="*/ 17484 w 1296256"/>
              <a:gd name="connsiteY1" fmla="*/ 215567 h 1223077"/>
              <a:gd name="connsiteX2" fmla="*/ 649120 w 1296256"/>
              <a:gd name="connsiteY2" fmla="*/ 0 h 1223077"/>
              <a:gd name="connsiteX3" fmla="*/ 996273 w 1296256"/>
              <a:gd name="connsiteY3" fmla="*/ 630486 h 1223077"/>
              <a:gd name="connsiteX4" fmla="*/ 1296256 w 1296256"/>
              <a:gd name="connsiteY4" fmla="*/ 823866 h 1223077"/>
              <a:gd name="connsiteX5" fmla="*/ 654900 w 1296256"/>
              <a:gd name="connsiteY5" fmla="*/ 1155370 h 1223077"/>
              <a:gd name="connsiteX6" fmla="*/ 0 w 1296256"/>
              <a:gd name="connsiteY6" fmla="*/ 1209071 h 1223077"/>
              <a:gd name="connsiteX7" fmla="*/ 99212 w 1296256"/>
              <a:gd name="connsiteY7" fmla="*/ 914747 h 1223077"/>
              <a:gd name="connsiteX0" fmla="*/ 99212 w 1296256"/>
              <a:gd name="connsiteY0" fmla="*/ 914747 h 1210170"/>
              <a:gd name="connsiteX1" fmla="*/ 17484 w 1296256"/>
              <a:gd name="connsiteY1" fmla="*/ 215567 h 1210170"/>
              <a:gd name="connsiteX2" fmla="*/ 649120 w 1296256"/>
              <a:gd name="connsiteY2" fmla="*/ 0 h 1210170"/>
              <a:gd name="connsiteX3" fmla="*/ 996273 w 1296256"/>
              <a:gd name="connsiteY3" fmla="*/ 630486 h 1210170"/>
              <a:gd name="connsiteX4" fmla="*/ 1296256 w 1296256"/>
              <a:gd name="connsiteY4" fmla="*/ 823866 h 1210170"/>
              <a:gd name="connsiteX5" fmla="*/ 654900 w 1296256"/>
              <a:gd name="connsiteY5" fmla="*/ 1155370 h 1210170"/>
              <a:gd name="connsiteX6" fmla="*/ 0 w 1296256"/>
              <a:gd name="connsiteY6" fmla="*/ 1209071 h 1210170"/>
              <a:gd name="connsiteX7" fmla="*/ 99212 w 1296256"/>
              <a:gd name="connsiteY7" fmla="*/ 914747 h 1210170"/>
              <a:gd name="connsiteX0" fmla="*/ 99212 w 1296256"/>
              <a:gd name="connsiteY0" fmla="*/ 914747 h 1210170"/>
              <a:gd name="connsiteX1" fmla="*/ 17484 w 1296256"/>
              <a:gd name="connsiteY1" fmla="*/ 215567 h 1210170"/>
              <a:gd name="connsiteX2" fmla="*/ 649120 w 1296256"/>
              <a:gd name="connsiteY2" fmla="*/ 0 h 1210170"/>
              <a:gd name="connsiteX3" fmla="*/ 996273 w 1296256"/>
              <a:gd name="connsiteY3" fmla="*/ 630486 h 1210170"/>
              <a:gd name="connsiteX4" fmla="*/ 1296256 w 1296256"/>
              <a:gd name="connsiteY4" fmla="*/ 823866 h 1210170"/>
              <a:gd name="connsiteX5" fmla="*/ 654900 w 1296256"/>
              <a:gd name="connsiteY5" fmla="*/ 1155370 h 1210170"/>
              <a:gd name="connsiteX6" fmla="*/ 0 w 1296256"/>
              <a:gd name="connsiteY6" fmla="*/ 1209071 h 1210170"/>
              <a:gd name="connsiteX7" fmla="*/ 99212 w 1296256"/>
              <a:gd name="connsiteY7" fmla="*/ 914747 h 1210170"/>
              <a:gd name="connsiteX0" fmla="*/ 99212 w 1296256"/>
              <a:gd name="connsiteY0" fmla="*/ 914747 h 1210170"/>
              <a:gd name="connsiteX1" fmla="*/ 17484 w 1296256"/>
              <a:gd name="connsiteY1" fmla="*/ 215567 h 1210170"/>
              <a:gd name="connsiteX2" fmla="*/ 649120 w 1296256"/>
              <a:gd name="connsiteY2" fmla="*/ 0 h 1210170"/>
              <a:gd name="connsiteX3" fmla="*/ 996273 w 1296256"/>
              <a:gd name="connsiteY3" fmla="*/ 630486 h 1210170"/>
              <a:gd name="connsiteX4" fmla="*/ 1296256 w 1296256"/>
              <a:gd name="connsiteY4" fmla="*/ 823866 h 1210170"/>
              <a:gd name="connsiteX5" fmla="*/ 654900 w 1296256"/>
              <a:gd name="connsiteY5" fmla="*/ 1155370 h 1210170"/>
              <a:gd name="connsiteX6" fmla="*/ 0 w 1296256"/>
              <a:gd name="connsiteY6" fmla="*/ 1209071 h 1210170"/>
              <a:gd name="connsiteX7" fmla="*/ 99212 w 1296256"/>
              <a:gd name="connsiteY7" fmla="*/ 914747 h 1210170"/>
              <a:gd name="connsiteX0" fmla="*/ 99212 w 1296256"/>
              <a:gd name="connsiteY0" fmla="*/ 914747 h 1210170"/>
              <a:gd name="connsiteX1" fmla="*/ 17484 w 1296256"/>
              <a:gd name="connsiteY1" fmla="*/ 215567 h 1210170"/>
              <a:gd name="connsiteX2" fmla="*/ 649120 w 1296256"/>
              <a:gd name="connsiteY2" fmla="*/ 0 h 1210170"/>
              <a:gd name="connsiteX3" fmla="*/ 996273 w 1296256"/>
              <a:gd name="connsiteY3" fmla="*/ 630486 h 1210170"/>
              <a:gd name="connsiteX4" fmla="*/ 1296256 w 1296256"/>
              <a:gd name="connsiteY4" fmla="*/ 823866 h 1210170"/>
              <a:gd name="connsiteX5" fmla="*/ 654900 w 1296256"/>
              <a:gd name="connsiteY5" fmla="*/ 1155370 h 1210170"/>
              <a:gd name="connsiteX6" fmla="*/ 0 w 1296256"/>
              <a:gd name="connsiteY6" fmla="*/ 1209071 h 1210170"/>
              <a:gd name="connsiteX7" fmla="*/ 99212 w 1296256"/>
              <a:gd name="connsiteY7" fmla="*/ 914747 h 1210170"/>
              <a:gd name="connsiteX0" fmla="*/ 99212 w 1296256"/>
              <a:gd name="connsiteY0" fmla="*/ 914747 h 1209071"/>
              <a:gd name="connsiteX1" fmla="*/ 17484 w 1296256"/>
              <a:gd name="connsiteY1" fmla="*/ 215567 h 1209071"/>
              <a:gd name="connsiteX2" fmla="*/ 649120 w 1296256"/>
              <a:gd name="connsiteY2" fmla="*/ 0 h 1209071"/>
              <a:gd name="connsiteX3" fmla="*/ 996273 w 1296256"/>
              <a:gd name="connsiteY3" fmla="*/ 630486 h 1209071"/>
              <a:gd name="connsiteX4" fmla="*/ 1296256 w 1296256"/>
              <a:gd name="connsiteY4" fmla="*/ 823866 h 1209071"/>
              <a:gd name="connsiteX5" fmla="*/ 654900 w 1296256"/>
              <a:gd name="connsiteY5" fmla="*/ 1155370 h 1209071"/>
              <a:gd name="connsiteX6" fmla="*/ 0 w 1296256"/>
              <a:gd name="connsiteY6" fmla="*/ 1209071 h 1209071"/>
              <a:gd name="connsiteX7" fmla="*/ 99212 w 1296256"/>
              <a:gd name="connsiteY7" fmla="*/ 914747 h 1209071"/>
              <a:gd name="connsiteX0" fmla="*/ 99212 w 1296256"/>
              <a:gd name="connsiteY0" fmla="*/ 914747 h 1209071"/>
              <a:gd name="connsiteX1" fmla="*/ 17484 w 1296256"/>
              <a:gd name="connsiteY1" fmla="*/ 215567 h 1209071"/>
              <a:gd name="connsiteX2" fmla="*/ 649120 w 1296256"/>
              <a:gd name="connsiteY2" fmla="*/ 0 h 1209071"/>
              <a:gd name="connsiteX3" fmla="*/ 996273 w 1296256"/>
              <a:gd name="connsiteY3" fmla="*/ 630486 h 1209071"/>
              <a:gd name="connsiteX4" fmla="*/ 1296256 w 1296256"/>
              <a:gd name="connsiteY4" fmla="*/ 823866 h 1209071"/>
              <a:gd name="connsiteX5" fmla="*/ 419373 w 1296256"/>
              <a:gd name="connsiteY5" fmla="*/ 1180871 h 1209071"/>
              <a:gd name="connsiteX6" fmla="*/ 0 w 1296256"/>
              <a:gd name="connsiteY6" fmla="*/ 1209071 h 1209071"/>
              <a:gd name="connsiteX7" fmla="*/ 99212 w 1296256"/>
              <a:gd name="connsiteY7" fmla="*/ 914747 h 1209071"/>
              <a:gd name="connsiteX0" fmla="*/ 99212 w 1296256"/>
              <a:gd name="connsiteY0" fmla="*/ 914747 h 1209071"/>
              <a:gd name="connsiteX1" fmla="*/ 17484 w 1296256"/>
              <a:gd name="connsiteY1" fmla="*/ 215567 h 1209071"/>
              <a:gd name="connsiteX2" fmla="*/ 649120 w 1296256"/>
              <a:gd name="connsiteY2" fmla="*/ 0 h 1209071"/>
              <a:gd name="connsiteX3" fmla="*/ 996273 w 1296256"/>
              <a:gd name="connsiteY3" fmla="*/ 630486 h 1209071"/>
              <a:gd name="connsiteX4" fmla="*/ 1296256 w 1296256"/>
              <a:gd name="connsiteY4" fmla="*/ 823866 h 1209071"/>
              <a:gd name="connsiteX5" fmla="*/ 419373 w 1296256"/>
              <a:gd name="connsiteY5" fmla="*/ 1180871 h 1209071"/>
              <a:gd name="connsiteX6" fmla="*/ 0 w 1296256"/>
              <a:gd name="connsiteY6" fmla="*/ 1209071 h 1209071"/>
              <a:gd name="connsiteX7" fmla="*/ 99212 w 1296256"/>
              <a:gd name="connsiteY7" fmla="*/ 914747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69936 w 1569919"/>
              <a:gd name="connsiteY3" fmla="*/ 630486 h 1209071"/>
              <a:gd name="connsiteX4" fmla="*/ 1569919 w 1569919"/>
              <a:gd name="connsiteY4" fmla="*/ 823866 h 1209071"/>
              <a:gd name="connsiteX5" fmla="*/ 693036 w 1569919"/>
              <a:gd name="connsiteY5" fmla="*/ 1180871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693036 w 1569919"/>
              <a:gd name="connsiteY5" fmla="*/ 1180871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45011"/>
              <a:gd name="connsiteX1" fmla="*/ 291147 w 1569919"/>
              <a:gd name="connsiteY1" fmla="*/ 215567 h 1245011"/>
              <a:gd name="connsiteX2" fmla="*/ 922783 w 1569919"/>
              <a:gd name="connsiteY2" fmla="*/ 0 h 1245011"/>
              <a:gd name="connsiteX3" fmla="*/ 1228708 w 1569919"/>
              <a:gd name="connsiteY3" fmla="*/ 289484 h 1245011"/>
              <a:gd name="connsiteX4" fmla="*/ 1569919 w 1569919"/>
              <a:gd name="connsiteY4" fmla="*/ 823866 h 1245011"/>
              <a:gd name="connsiteX5" fmla="*/ 714335 w 1569919"/>
              <a:gd name="connsiteY5" fmla="*/ 1108307 h 1245011"/>
              <a:gd name="connsiteX6" fmla="*/ 273663 w 1569919"/>
              <a:gd name="connsiteY6" fmla="*/ 1209071 h 1245011"/>
              <a:gd name="connsiteX7" fmla="*/ 0 w 1569919"/>
              <a:gd name="connsiteY7" fmla="*/ 501733 h 1245011"/>
              <a:gd name="connsiteX0" fmla="*/ 0 w 1569919"/>
              <a:gd name="connsiteY0" fmla="*/ 501733 h 1245011"/>
              <a:gd name="connsiteX1" fmla="*/ 291147 w 1569919"/>
              <a:gd name="connsiteY1" fmla="*/ 215567 h 1245011"/>
              <a:gd name="connsiteX2" fmla="*/ 922783 w 1569919"/>
              <a:gd name="connsiteY2" fmla="*/ 0 h 1245011"/>
              <a:gd name="connsiteX3" fmla="*/ 1228708 w 1569919"/>
              <a:gd name="connsiteY3" fmla="*/ 289484 h 1245011"/>
              <a:gd name="connsiteX4" fmla="*/ 1569919 w 1569919"/>
              <a:gd name="connsiteY4" fmla="*/ 823866 h 1245011"/>
              <a:gd name="connsiteX5" fmla="*/ 714335 w 1569919"/>
              <a:gd name="connsiteY5" fmla="*/ 1108307 h 1245011"/>
              <a:gd name="connsiteX6" fmla="*/ 273663 w 1569919"/>
              <a:gd name="connsiteY6" fmla="*/ 1209071 h 1245011"/>
              <a:gd name="connsiteX7" fmla="*/ 0 w 1569919"/>
              <a:gd name="connsiteY7" fmla="*/ 501733 h 1245011"/>
              <a:gd name="connsiteX0" fmla="*/ 0 w 1569919"/>
              <a:gd name="connsiteY0" fmla="*/ 501733 h 1245011"/>
              <a:gd name="connsiteX1" fmla="*/ 291147 w 1569919"/>
              <a:gd name="connsiteY1" fmla="*/ 215567 h 1245011"/>
              <a:gd name="connsiteX2" fmla="*/ 922783 w 1569919"/>
              <a:gd name="connsiteY2" fmla="*/ 0 h 1245011"/>
              <a:gd name="connsiteX3" fmla="*/ 1228708 w 1569919"/>
              <a:gd name="connsiteY3" fmla="*/ 289484 h 1245011"/>
              <a:gd name="connsiteX4" fmla="*/ 1569919 w 1569919"/>
              <a:gd name="connsiteY4" fmla="*/ 823866 h 1245011"/>
              <a:gd name="connsiteX5" fmla="*/ 714335 w 1569919"/>
              <a:gd name="connsiteY5" fmla="*/ 1108307 h 1245011"/>
              <a:gd name="connsiteX6" fmla="*/ 273663 w 1569919"/>
              <a:gd name="connsiteY6" fmla="*/ 1209071 h 1245011"/>
              <a:gd name="connsiteX7" fmla="*/ 0 w 1569919"/>
              <a:gd name="connsiteY7" fmla="*/ 501733 h 1245011"/>
              <a:gd name="connsiteX0" fmla="*/ 0 w 1569919"/>
              <a:gd name="connsiteY0" fmla="*/ 501733 h 1245011"/>
              <a:gd name="connsiteX1" fmla="*/ 291147 w 1569919"/>
              <a:gd name="connsiteY1" fmla="*/ 215567 h 1245011"/>
              <a:gd name="connsiteX2" fmla="*/ 922783 w 1569919"/>
              <a:gd name="connsiteY2" fmla="*/ 0 h 1245011"/>
              <a:gd name="connsiteX3" fmla="*/ 1228708 w 1569919"/>
              <a:gd name="connsiteY3" fmla="*/ 289484 h 1245011"/>
              <a:gd name="connsiteX4" fmla="*/ 1569919 w 1569919"/>
              <a:gd name="connsiteY4" fmla="*/ 823866 h 1245011"/>
              <a:gd name="connsiteX5" fmla="*/ 714335 w 1569919"/>
              <a:gd name="connsiteY5" fmla="*/ 1108307 h 1245011"/>
              <a:gd name="connsiteX6" fmla="*/ 273663 w 1569919"/>
              <a:gd name="connsiteY6" fmla="*/ 1209071 h 1245011"/>
              <a:gd name="connsiteX7" fmla="*/ 0 w 1569919"/>
              <a:gd name="connsiteY7" fmla="*/ 501733 h 1245011"/>
              <a:gd name="connsiteX0" fmla="*/ 0 w 1569919"/>
              <a:gd name="connsiteY0" fmla="*/ 501733 h 1245011"/>
              <a:gd name="connsiteX1" fmla="*/ 291147 w 1569919"/>
              <a:gd name="connsiteY1" fmla="*/ 215567 h 1245011"/>
              <a:gd name="connsiteX2" fmla="*/ 922783 w 1569919"/>
              <a:gd name="connsiteY2" fmla="*/ 0 h 1245011"/>
              <a:gd name="connsiteX3" fmla="*/ 1228708 w 1569919"/>
              <a:gd name="connsiteY3" fmla="*/ 289484 h 1245011"/>
              <a:gd name="connsiteX4" fmla="*/ 1569919 w 1569919"/>
              <a:gd name="connsiteY4" fmla="*/ 823866 h 1245011"/>
              <a:gd name="connsiteX5" fmla="*/ 714335 w 1569919"/>
              <a:gd name="connsiteY5" fmla="*/ 1108307 h 1245011"/>
              <a:gd name="connsiteX6" fmla="*/ 273663 w 1569919"/>
              <a:gd name="connsiteY6" fmla="*/ 1209071 h 1245011"/>
              <a:gd name="connsiteX7" fmla="*/ 0 w 1569919"/>
              <a:gd name="connsiteY7" fmla="*/ 501733 h 1245011"/>
              <a:gd name="connsiteX0" fmla="*/ 0 w 1569919"/>
              <a:gd name="connsiteY0" fmla="*/ 501733 h 1245011"/>
              <a:gd name="connsiteX1" fmla="*/ 291147 w 1569919"/>
              <a:gd name="connsiteY1" fmla="*/ 215567 h 1245011"/>
              <a:gd name="connsiteX2" fmla="*/ 922783 w 1569919"/>
              <a:gd name="connsiteY2" fmla="*/ 0 h 1245011"/>
              <a:gd name="connsiteX3" fmla="*/ 1228708 w 1569919"/>
              <a:gd name="connsiteY3" fmla="*/ 289484 h 1245011"/>
              <a:gd name="connsiteX4" fmla="*/ 1569919 w 1569919"/>
              <a:gd name="connsiteY4" fmla="*/ 823866 h 1245011"/>
              <a:gd name="connsiteX5" fmla="*/ 714335 w 1569919"/>
              <a:gd name="connsiteY5" fmla="*/ 1108307 h 1245011"/>
              <a:gd name="connsiteX6" fmla="*/ 273663 w 1569919"/>
              <a:gd name="connsiteY6" fmla="*/ 1209071 h 1245011"/>
              <a:gd name="connsiteX7" fmla="*/ 0 w 1569919"/>
              <a:gd name="connsiteY7" fmla="*/ 501733 h 124501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3266 w 1569919"/>
              <a:gd name="connsiteY5" fmla="*/ 1083522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3266 w 1569919"/>
              <a:gd name="connsiteY5" fmla="*/ 1083522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3266 w 1569919"/>
              <a:gd name="connsiteY5" fmla="*/ 1083522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3266 w 1569919"/>
              <a:gd name="connsiteY5" fmla="*/ 1083522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3266 w 1569919"/>
              <a:gd name="connsiteY5" fmla="*/ 1083522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43570 w 1569919"/>
              <a:gd name="connsiteY3" fmla="*/ 396933 h 1209071"/>
              <a:gd name="connsiteX4" fmla="*/ 1569919 w 1569919"/>
              <a:gd name="connsiteY4" fmla="*/ 823866 h 1209071"/>
              <a:gd name="connsiteX5" fmla="*/ 713266 w 1569919"/>
              <a:gd name="connsiteY5" fmla="*/ 1083522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377607 h 1084945"/>
              <a:gd name="connsiteX1" fmla="*/ 291147 w 1569919"/>
              <a:gd name="connsiteY1" fmla="*/ 91441 h 1084945"/>
              <a:gd name="connsiteX2" fmla="*/ 1023666 w 1569919"/>
              <a:gd name="connsiteY2" fmla="*/ 0 h 1084945"/>
              <a:gd name="connsiteX3" fmla="*/ 1243570 w 1569919"/>
              <a:gd name="connsiteY3" fmla="*/ 272807 h 1084945"/>
              <a:gd name="connsiteX4" fmla="*/ 1569919 w 1569919"/>
              <a:gd name="connsiteY4" fmla="*/ 699740 h 1084945"/>
              <a:gd name="connsiteX5" fmla="*/ 713266 w 1569919"/>
              <a:gd name="connsiteY5" fmla="*/ 959396 h 1084945"/>
              <a:gd name="connsiteX6" fmla="*/ 273663 w 1569919"/>
              <a:gd name="connsiteY6" fmla="*/ 1084945 h 1084945"/>
              <a:gd name="connsiteX7" fmla="*/ 0 w 1569919"/>
              <a:gd name="connsiteY7" fmla="*/ 377607 h 1084945"/>
              <a:gd name="connsiteX0" fmla="*/ 0 w 1569919"/>
              <a:gd name="connsiteY0" fmla="*/ 377607 h 1084945"/>
              <a:gd name="connsiteX1" fmla="*/ 198486 w 1569919"/>
              <a:gd name="connsiteY1" fmla="*/ 12846 h 1084945"/>
              <a:gd name="connsiteX2" fmla="*/ 1023666 w 1569919"/>
              <a:gd name="connsiteY2" fmla="*/ 0 h 1084945"/>
              <a:gd name="connsiteX3" fmla="*/ 1243570 w 1569919"/>
              <a:gd name="connsiteY3" fmla="*/ 272807 h 1084945"/>
              <a:gd name="connsiteX4" fmla="*/ 1569919 w 1569919"/>
              <a:gd name="connsiteY4" fmla="*/ 699740 h 1084945"/>
              <a:gd name="connsiteX5" fmla="*/ 713266 w 1569919"/>
              <a:gd name="connsiteY5" fmla="*/ 959396 h 1084945"/>
              <a:gd name="connsiteX6" fmla="*/ 273663 w 1569919"/>
              <a:gd name="connsiteY6" fmla="*/ 1084945 h 1084945"/>
              <a:gd name="connsiteX7" fmla="*/ 0 w 1569919"/>
              <a:gd name="connsiteY7" fmla="*/ 377607 h 1084945"/>
              <a:gd name="connsiteX0" fmla="*/ 0 w 1481112"/>
              <a:gd name="connsiteY0" fmla="*/ 337900 h 1084945"/>
              <a:gd name="connsiteX1" fmla="*/ 109679 w 1481112"/>
              <a:gd name="connsiteY1" fmla="*/ 12846 h 1084945"/>
              <a:gd name="connsiteX2" fmla="*/ 934859 w 1481112"/>
              <a:gd name="connsiteY2" fmla="*/ 0 h 1084945"/>
              <a:gd name="connsiteX3" fmla="*/ 1154763 w 1481112"/>
              <a:gd name="connsiteY3" fmla="*/ 272807 h 1084945"/>
              <a:gd name="connsiteX4" fmla="*/ 1481112 w 1481112"/>
              <a:gd name="connsiteY4" fmla="*/ 699740 h 1084945"/>
              <a:gd name="connsiteX5" fmla="*/ 624459 w 1481112"/>
              <a:gd name="connsiteY5" fmla="*/ 959396 h 1084945"/>
              <a:gd name="connsiteX6" fmla="*/ 184856 w 1481112"/>
              <a:gd name="connsiteY6" fmla="*/ 1084945 h 1084945"/>
              <a:gd name="connsiteX7" fmla="*/ 0 w 1481112"/>
              <a:gd name="connsiteY7" fmla="*/ 337900 h 1084945"/>
              <a:gd name="connsiteX0" fmla="*/ 0 w 1435693"/>
              <a:gd name="connsiteY0" fmla="*/ 251105 h 1084945"/>
              <a:gd name="connsiteX1" fmla="*/ 64260 w 1435693"/>
              <a:gd name="connsiteY1" fmla="*/ 12846 h 1084945"/>
              <a:gd name="connsiteX2" fmla="*/ 889440 w 1435693"/>
              <a:gd name="connsiteY2" fmla="*/ 0 h 1084945"/>
              <a:gd name="connsiteX3" fmla="*/ 1109344 w 1435693"/>
              <a:gd name="connsiteY3" fmla="*/ 272807 h 1084945"/>
              <a:gd name="connsiteX4" fmla="*/ 1435693 w 1435693"/>
              <a:gd name="connsiteY4" fmla="*/ 699740 h 1084945"/>
              <a:gd name="connsiteX5" fmla="*/ 579040 w 1435693"/>
              <a:gd name="connsiteY5" fmla="*/ 959396 h 1084945"/>
              <a:gd name="connsiteX6" fmla="*/ 139437 w 1435693"/>
              <a:gd name="connsiteY6" fmla="*/ 1084945 h 1084945"/>
              <a:gd name="connsiteX7" fmla="*/ 0 w 1435693"/>
              <a:gd name="connsiteY7" fmla="*/ 251105 h 1084945"/>
              <a:gd name="connsiteX0" fmla="*/ 17139 w 1371433"/>
              <a:gd name="connsiteY0" fmla="*/ 347790 h 1084945"/>
              <a:gd name="connsiteX1" fmla="*/ 0 w 1371433"/>
              <a:gd name="connsiteY1" fmla="*/ 12846 h 1084945"/>
              <a:gd name="connsiteX2" fmla="*/ 825180 w 1371433"/>
              <a:gd name="connsiteY2" fmla="*/ 0 h 1084945"/>
              <a:gd name="connsiteX3" fmla="*/ 1045084 w 1371433"/>
              <a:gd name="connsiteY3" fmla="*/ 272807 h 1084945"/>
              <a:gd name="connsiteX4" fmla="*/ 1371433 w 1371433"/>
              <a:gd name="connsiteY4" fmla="*/ 699740 h 1084945"/>
              <a:gd name="connsiteX5" fmla="*/ 514780 w 1371433"/>
              <a:gd name="connsiteY5" fmla="*/ 959396 h 1084945"/>
              <a:gd name="connsiteX6" fmla="*/ 75177 w 1371433"/>
              <a:gd name="connsiteY6" fmla="*/ 1084945 h 1084945"/>
              <a:gd name="connsiteX7" fmla="*/ 17139 w 1371433"/>
              <a:gd name="connsiteY7" fmla="*/ 347790 h 1084945"/>
              <a:gd name="connsiteX0" fmla="*/ 17139 w 1371433"/>
              <a:gd name="connsiteY0" fmla="*/ 347790 h 1084945"/>
              <a:gd name="connsiteX1" fmla="*/ 0 w 1371433"/>
              <a:gd name="connsiteY1" fmla="*/ 12846 h 1084945"/>
              <a:gd name="connsiteX2" fmla="*/ 825180 w 1371433"/>
              <a:gd name="connsiteY2" fmla="*/ 0 h 1084945"/>
              <a:gd name="connsiteX3" fmla="*/ 1045084 w 1371433"/>
              <a:gd name="connsiteY3" fmla="*/ 272807 h 1084945"/>
              <a:gd name="connsiteX4" fmla="*/ 1371433 w 1371433"/>
              <a:gd name="connsiteY4" fmla="*/ 699740 h 1084945"/>
              <a:gd name="connsiteX5" fmla="*/ 514780 w 1371433"/>
              <a:gd name="connsiteY5" fmla="*/ 959396 h 1084945"/>
              <a:gd name="connsiteX6" fmla="*/ 75177 w 1371433"/>
              <a:gd name="connsiteY6" fmla="*/ 1084945 h 1084945"/>
              <a:gd name="connsiteX7" fmla="*/ 17139 w 1371433"/>
              <a:gd name="connsiteY7" fmla="*/ 347790 h 108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1433" h="1084945">
                <a:moveTo>
                  <a:pt x="17139" y="347790"/>
                </a:moveTo>
                <a:lnTo>
                  <a:pt x="0" y="12846"/>
                </a:lnTo>
                <a:lnTo>
                  <a:pt x="825180" y="0"/>
                </a:lnTo>
                <a:lnTo>
                  <a:pt x="1045084" y="272807"/>
                </a:lnTo>
                <a:lnTo>
                  <a:pt x="1371433" y="699740"/>
                </a:lnTo>
                <a:lnTo>
                  <a:pt x="514780" y="959396"/>
                </a:lnTo>
                <a:cubicBezTo>
                  <a:pt x="365849" y="997258"/>
                  <a:pt x="294978" y="1022170"/>
                  <a:pt x="75177" y="1084945"/>
                </a:cubicBezTo>
                <a:lnTo>
                  <a:pt x="17139" y="347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149" name="!!1st"/>
          <p:cNvSpPr/>
          <p:nvPr/>
        </p:nvSpPr>
        <p:spPr>
          <a:xfrm rot="1032213">
            <a:off x="6049713" y="532979"/>
            <a:ext cx="1900183" cy="1924866"/>
          </a:xfrm>
          <a:custGeom>
            <a:avLst/>
            <a:gdLst>
              <a:gd name="connsiteX0" fmla="*/ 0 w 710286"/>
              <a:gd name="connsiteY0" fmla="*/ 0 h 866328"/>
              <a:gd name="connsiteX1" fmla="*/ 591903 w 710286"/>
              <a:gd name="connsiteY1" fmla="*/ 0 h 866328"/>
              <a:gd name="connsiteX2" fmla="*/ 710286 w 710286"/>
              <a:gd name="connsiteY2" fmla="*/ 118383 h 866328"/>
              <a:gd name="connsiteX3" fmla="*/ 710286 w 710286"/>
              <a:gd name="connsiteY3" fmla="*/ 866328 h 866328"/>
              <a:gd name="connsiteX4" fmla="*/ 0 w 710286"/>
              <a:gd name="connsiteY4" fmla="*/ 866328 h 866328"/>
              <a:gd name="connsiteX5" fmla="*/ 0 w 710286"/>
              <a:gd name="connsiteY5" fmla="*/ 0 h 866328"/>
              <a:gd name="connsiteX6" fmla="*/ 0 w 710286"/>
              <a:gd name="connsiteY6" fmla="*/ 0 h 866328"/>
              <a:gd name="connsiteX0" fmla="*/ 0 w 964951"/>
              <a:gd name="connsiteY0" fmla="*/ 0 h 866328"/>
              <a:gd name="connsiteX1" fmla="*/ 591903 w 964951"/>
              <a:gd name="connsiteY1" fmla="*/ 0 h 866328"/>
              <a:gd name="connsiteX2" fmla="*/ 964951 w 964951"/>
              <a:gd name="connsiteY2" fmla="*/ 511500 h 866328"/>
              <a:gd name="connsiteX3" fmla="*/ 710286 w 964951"/>
              <a:gd name="connsiteY3" fmla="*/ 866328 h 866328"/>
              <a:gd name="connsiteX4" fmla="*/ 0 w 964951"/>
              <a:gd name="connsiteY4" fmla="*/ 866328 h 866328"/>
              <a:gd name="connsiteX5" fmla="*/ 0 w 964951"/>
              <a:gd name="connsiteY5" fmla="*/ 0 h 866328"/>
              <a:gd name="connsiteX6" fmla="*/ 0 w 964951"/>
              <a:gd name="connsiteY6" fmla="*/ 0 h 866328"/>
              <a:gd name="connsiteX0" fmla="*/ 0 w 964951"/>
              <a:gd name="connsiteY0" fmla="*/ 0 h 1177998"/>
              <a:gd name="connsiteX1" fmla="*/ 591903 w 964951"/>
              <a:gd name="connsiteY1" fmla="*/ 0 h 1177998"/>
              <a:gd name="connsiteX2" fmla="*/ 964951 w 964951"/>
              <a:gd name="connsiteY2" fmla="*/ 511500 h 1177998"/>
              <a:gd name="connsiteX3" fmla="*/ 710286 w 964951"/>
              <a:gd name="connsiteY3" fmla="*/ 866328 h 1177998"/>
              <a:gd name="connsiteX4" fmla="*/ 109794 w 964951"/>
              <a:gd name="connsiteY4" fmla="*/ 1177998 h 1177998"/>
              <a:gd name="connsiteX5" fmla="*/ 0 w 964951"/>
              <a:gd name="connsiteY5" fmla="*/ 0 h 1177998"/>
              <a:gd name="connsiteX6" fmla="*/ 0 w 964951"/>
              <a:gd name="connsiteY6" fmla="*/ 0 h 1177998"/>
              <a:gd name="connsiteX0" fmla="*/ 0 w 964951"/>
              <a:gd name="connsiteY0" fmla="*/ 0 h 1177998"/>
              <a:gd name="connsiteX1" fmla="*/ 591903 w 964951"/>
              <a:gd name="connsiteY1" fmla="*/ 0 h 1177998"/>
              <a:gd name="connsiteX2" fmla="*/ 964951 w 964951"/>
              <a:gd name="connsiteY2" fmla="*/ 511500 h 1177998"/>
              <a:gd name="connsiteX3" fmla="*/ 791045 w 964951"/>
              <a:gd name="connsiteY3" fmla="*/ 1127162 h 1177998"/>
              <a:gd name="connsiteX4" fmla="*/ 109794 w 964951"/>
              <a:gd name="connsiteY4" fmla="*/ 1177998 h 1177998"/>
              <a:gd name="connsiteX5" fmla="*/ 0 w 964951"/>
              <a:gd name="connsiteY5" fmla="*/ 0 h 1177998"/>
              <a:gd name="connsiteX6" fmla="*/ 0 w 964951"/>
              <a:gd name="connsiteY6" fmla="*/ 0 h 1177998"/>
              <a:gd name="connsiteX0" fmla="*/ 0 w 1305504"/>
              <a:gd name="connsiteY0" fmla="*/ 145326 h 1177998"/>
              <a:gd name="connsiteX1" fmla="*/ 932456 w 1305504"/>
              <a:gd name="connsiteY1" fmla="*/ 0 h 1177998"/>
              <a:gd name="connsiteX2" fmla="*/ 1305504 w 1305504"/>
              <a:gd name="connsiteY2" fmla="*/ 511500 h 1177998"/>
              <a:gd name="connsiteX3" fmla="*/ 1131598 w 1305504"/>
              <a:gd name="connsiteY3" fmla="*/ 1127162 h 1177998"/>
              <a:gd name="connsiteX4" fmla="*/ 450347 w 1305504"/>
              <a:gd name="connsiteY4" fmla="*/ 1177998 h 1177998"/>
              <a:gd name="connsiteX5" fmla="*/ 340553 w 1305504"/>
              <a:gd name="connsiteY5" fmla="*/ 0 h 1177998"/>
              <a:gd name="connsiteX6" fmla="*/ 0 w 1305504"/>
              <a:gd name="connsiteY6" fmla="*/ 145326 h 1177998"/>
              <a:gd name="connsiteX0" fmla="*/ 0 w 1305504"/>
              <a:gd name="connsiteY0" fmla="*/ 145326 h 1322462"/>
              <a:gd name="connsiteX1" fmla="*/ 932456 w 1305504"/>
              <a:gd name="connsiteY1" fmla="*/ 0 h 1322462"/>
              <a:gd name="connsiteX2" fmla="*/ 1305504 w 1305504"/>
              <a:gd name="connsiteY2" fmla="*/ 511500 h 1322462"/>
              <a:gd name="connsiteX3" fmla="*/ 1131598 w 1305504"/>
              <a:gd name="connsiteY3" fmla="*/ 1127162 h 1322462"/>
              <a:gd name="connsiteX4" fmla="*/ 69642 w 1305504"/>
              <a:gd name="connsiteY4" fmla="*/ 1322462 h 1322462"/>
              <a:gd name="connsiteX5" fmla="*/ 340553 w 1305504"/>
              <a:gd name="connsiteY5" fmla="*/ 0 h 1322462"/>
              <a:gd name="connsiteX6" fmla="*/ 0 w 1305504"/>
              <a:gd name="connsiteY6" fmla="*/ 145326 h 1322462"/>
              <a:gd name="connsiteX0" fmla="*/ 119696 w 1425200"/>
              <a:gd name="connsiteY0" fmla="*/ 145326 h 1322462"/>
              <a:gd name="connsiteX1" fmla="*/ 1052152 w 1425200"/>
              <a:gd name="connsiteY1" fmla="*/ 0 h 1322462"/>
              <a:gd name="connsiteX2" fmla="*/ 1425200 w 1425200"/>
              <a:gd name="connsiteY2" fmla="*/ 511500 h 1322462"/>
              <a:gd name="connsiteX3" fmla="*/ 1251294 w 1425200"/>
              <a:gd name="connsiteY3" fmla="*/ 1127162 h 1322462"/>
              <a:gd name="connsiteX4" fmla="*/ 189338 w 1425200"/>
              <a:gd name="connsiteY4" fmla="*/ 1322462 h 1322462"/>
              <a:gd name="connsiteX5" fmla="*/ 0 w 1425200"/>
              <a:gd name="connsiteY5" fmla="*/ 574584 h 1322462"/>
              <a:gd name="connsiteX6" fmla="*/ 119696 w 1425200"/>
              <a:gd name="connsiteY6" fmla="*/ 145326 h 1322462"/>
              <a:gd name="connsiteX0" fmla="*/ 0 w 1305504"/>
              <a:gd name="connsiteY0" fmla="*/ 145326 h 1322462"/>
              <a:gd name="connsiteX1" fmla="*/ 932456 w 1305504"/>
              <a:gd name="connsiteY1" fmla="*/ 0 h 1322462"/>
              <a:gd name="connsiteX2" fmla="*/ 1305504 w 1305504"/>
              <a:gd name="connsiteY2" fmla="*/ 511500 h 1322462"/>
              <a:gd name="connsiteX3" fmla="*/ 1131598 w 1305504"/>
              <a:gd name="connsiteY3" fmla="*/ 1127162 h 1322462"/>
              <a:gd name="connsiteX4" fmla="*/ 69642 w 1305504"/>
              <a:gd name="connsiteY4" fmla="*/ 1322462 h 1322462"/>
              <a:gd name="connsiteX5" fmla="*/ 38017 w 1305504"/>
              <a:gd name="connsiteY5" fmla="*/ 525753 h 1322462"/>
              <a:gd name="connsiteX6" fmla="*/ 0 w 1305504"/>
              <a:gd name="connsiteY6" fmla="*/ 145326 h 132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5504" h="1322462">
                <a:moveTo>
                  <a:pt x="0" y="145326"/>
                </a:moveTo>
                <a:lnTo>
                  <a:pt x="932456" y="0"/>
                </a:lnTo>
                <a:lnTo>
                  <a:pt x="1305504" y="511500"/>
                </a:lnTo>
                <a:lnTo>
                  <a:pt x="1131598" y="1127162"/>
                </a:lnTo>
                <a:lnTo>
                  <a:pt x="69642" y="1322462"/>
                </a:lnTo>
                <a:lnTo>
                  <a:pt x="38017" y="525753"/>
                </a:lnTo>
                <a:lnTo>
                  <a:pt x="0" y="1453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>
              <a:solidFill>
                <a:schemeClr val="lt1"/>
              </a:solidFill>
            </a:endParaRPr>
          </a:p>
        </p:txBody>
      </p:sp>
      <p:sp>
        <p:nvSpPr>
          <p:cNvPr id="1049150" name="!!3rd"/>
          <p:cNvSpPr/>
          <p:nvPr/>
        </p:nvSpPr>
        <p:spPr>
          <a:xfrm rot="19800000">
            <a:off x="6367159" y="2553607"/>
            <a:ext cx="1700212" cy="1551484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0212" h="1551484">
                <a:moveTo>
                  <a:pt x="0" y="1551484"/>
                </a:moveTo>
                <a:lnTo>
                  <a:pt x="282029" y="0"/>
                </a:lnTo>
                <a:lnTo>
                  <a:pt x="1461726" y="290286"/>
                </a:lnTo>
                <a:lnTo>
                  <a:pt x="1700212" y="1551484"/>
                </a:lnTo>
                <a:lnTo>
                  <a:pt x="0" y="15514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151" name="!!Section 1"/>
          <p:cNvSpPr txBox="1"/>
          <p:nvPr/>
        </p:nvSpPr>
        <p:spPr>
          <a:xfrm>
            <a:off x="831651" y="306226"/>
            <a:ext cx="4526986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Cormac" panose="020B0203040200000004" pitchFamily="34" charset="-52"/>
                <a:ea typeface="Verdana" panose="020B0604030504040204" pitchFamily="34" charset="0"/>
              </a:rPr>
              <a:t>Национални павилиони на международни панаири</a:t>
            </a:r>
            <a:endParaRPr lang="ru-RU" sz="1200" dirty="0">
              <a:solidFill>
                <a:srgbClr val="303192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152" name="!!Section 1 Oval"/>
          <p:cNvSpPr/>
          <p:nvPr/>
        </p:nvSpPr>
        <p:spPr>
          <a:xfrm>
            <a:off x="322189" y="274373"/>
            <a:ext cx="248372" cy="2483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153" name="Title 1"/>
          <p:cNvSpPr txBox="1"/>
          <p:nvPr/>
        </p:nvSpPr>
        <p:spPr>
          <a:xfrm>
            <a:off x="839788" y="754918"/>
            <a:ext cx="4649603" cy="19050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Финансирането покрива немалка част от задължителните компоненти на едно изложение</a:t>
            </a:r>
          </a:p>
        </p:txBody>
      </p:sp>
      <p:sp>
        <p:nvSpPr>
          <p:cNvPr id="1049154" name="Title 1"/>
          <p:cNvSpPr txBox="1"/>
          <p:nvPr/>
        </p:nvSpPr>
        <p:spPr>
          <a:xfrm>
            <a:off x="6293641" y="1013050"/>
            <a:ext cx="2331583" cy="5842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Регистрационни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/>
              <a:t>и медийни </a:t>
            </a:r>
            <a:r>
              <a:rPr lang="ru-RU" sz="2300" b="1" dirty="0">
                <a:solidFill>
                  <a:schemeClr val="accent5"/>
                </a:solidFill>
              </a:rPr>
              <a:t>ТАКСИ</a:t>
            </a:r>
          </a:p>
        </p:txBody>
      </p:sp>
      <p:sp>
        <p:nvSpPr>
          <p:cNvPr id="1049155" name="Title 1"/>
          <p:cNvSpPr txBox="1"/>
          <p:nvPr/>
        </p:nvSpPr>
        <p:spPr>
          <a:xfrm>
            <a:off x="6293641" y="2993027"/>
            <a:ext cx="2820791" cy="8863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Изграждане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/>
              <a:t>на изложбена </a:t>
            </a:r>
            <a:r>
              <a:rPr lang="ru-RU" sz="2300" b="1" dirty="0">
                <a:solidFill>
                  <a:schemeClr val="accent5"/>
                </a:solidFill>
              </a:rPr>
              <a:t>КОНСТРУКЦИЯ</a:t>
            </a:r>
          </a:p>
        </p:txBody>
      </p:sp>
      <p:sp>
        <p:nvSpPr>
          <p:cNvPr id="1049156" name="Title 1"/>
          <p:cNvSpPr txBox="1"/>
          <p:nvPr/>
        </p:nvSpPr>
        <p:spPr>
          <a:xfrm>
            <a:off x="9020571" y="2993027"/>
            <a:ext cx="3231825" cy="8863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5"/>
                </a:solidFill>
              </a:rPr>
              <a:t>ОБОРУДВАНЕ </a:t>
            </a:r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000" dirty="0"/>
              <a:t>и обзавеждане </a:t>
            </a:r>
            <a:br>
              <a:rPr lang="ru-RU" sz="2000" dirty="0"/>
            </a:br>
            <a:r>
              <a:rPr lang="ru-RU" sz="2000" dirty="0"/>
              <a:t>на щанда</a:t>
            </a:r>
          </a:p>
        </p:txBody>
      </p:sp>
      <p:sp>
        <p:nvSpPr>
          <p:cNvPr id="1049157" name="Title 1"/>
          <p:cNvSpPr txBox="1"/>
          <p:nvPr/>
        </p:nvSpPr>
        <p:spPr>
          <a:xfrm>
            <a:off x="6293640" y="4973004"/>
            <a:ext cx="2539613" cy="11633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00" b="1" dirty="0">
                <a:solidFill>
                  <a:schemeClr val="accent5"/>
                </a:solidFill>
              </a:rPr>
              <a:t>КОМУНИКАЦИИ</a:t>
            </a:r>
            <a:r>
              <a:rPr lang="ru-RU" sz="2400" b="1" dirty="0">
                <a:solidFill>
                  <a:schemeClr val="accent5"/>
                </a:solidFill>
              </a:rPr>
              <a:t> </a:t>
            </a:r>
            <a:r>
              <a:rPr lang="en-US" sz="2400" b="1" dirty="0">
                <a:solidFill>
                  <a:schemeClr val="accent5"/>
                </a:solidFill>
              </a:rPr>
              <a:t/>
            </a:r>
            <a:br>
              <a:rPr lang="en-US" sz="2400" b="1" dirty="0">
                <a:solidFill>
                  <a:schemeClr val="accent5"/>
                </a:solidFill>
              </a:rPr>
            </a:br>
            <a:r>
              <a:rPr lang="ru-RU" sz="2000" dirty="0"/>
              <a:t>Водна връзка, електрозахранване, интернет</a:t>
            </a:r>
          </a:p>
        </p:txBody>
      </p:sp>
      <p:sp>
        <p:nvSpPr>
          <p:cNvPr id="1049158" name="Title 1"/>
          <p:cNvSpPr txBox="1"/>
          <p:nvPr/>
        </p:nvSpPr>
        <p:spPr>
          <a:xfrm>
            <a:off x="9020571" y="4973004"/>
            <a:ext cx="2430463" cy="14478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00" b="1" dirty="0">
                <a:solidFill>
                  <a:schemeClr val="accent5"/>
                </a:solidFill>
              </a:rPr>
              <a:t>КОМУНАЛНИ УСЛУГИ </a:t>
            </a:r>
            <a:r>
              <a:rPr lang="ru-RU" sz="2000" b="1" dirty="0">
                <a:solidFill>
                  <a:schemeClr val="accent5"/>
                </a:solidFill>
              </a:rPr>
              <a:t/>
            </a:r>
            <a:br>
              <a:rPr lang="ru-RU" sz="2000" b="1" dirty="0">
                <a:solidFill>
                  <a:schemeClr val="accent5"/>
                </a:solidFill>
              </a:rPr>
            </a:br>
            <a:r>
              <a:rPr lang="ru-RU" sz="2000" dirty="0"/>
              <a:t>Почистване, сметосъбиране, охрана</a:t>
            </a:r>
          </a:p>
        </p:txBody>
      </p:sp>
      <p:grpSp>
        <p:nvGrpSpPr>
          <p:cNvPr id="238" name="Group 53"/>
          <p:cNvGrpSpPr/>
          <p:nvPr/>
        </p:nvGrpSpPr>
        <p:grpSpPr>
          <a:xfrm>
            <a:off x="427058" y="215347"/>
            <a:ext cx="335175" cy="366423"/>
            <a:chOff x="1158784" y="1623434"/>
            <a:chExt cx="1176746" cy="1286451"/>
          </a:xfrm>
        </p:grpSpPr>
        <p:sp>
          <p:nvSpPr>
            <p:cNvPr id="1049159" name="Rectangle 54"/>
            <p:cNvSpPr/>
            <p:nvPr/>
          </p:nvSpPr>
          <p:spPr>
            <a:xfrm>
              <a:off x="1248600" y="1690955"/>
              <a:ext cx="997114" cy="1218930"/>
            </a:xfrm>
            <a:prstGeom prst="rect">
              <a:avLst/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9160" name="Freeform: Shape 55"/>
            <p:cNvSpPr/>
            <p:nvPr/>
          </p:nvSpPr>
          <p:spPr>
            <a:xfrm>
              <a:off x="1158784" y="1623434"/>
              <a:ext cx="1176746" cy="377062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solidFill>
              <a:schemeClr val="tx1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9161" name="Freeform: Shape 56"/>
            <p:cNvSpPr/>
            <p:nvPr/>
          </p:nvSpPr>
          <p:spPr>
            <a:xfrm>
              <a:off x="1158784" y="1857376"/>
              <a:ext cx="1176746" cy="143121"/>
            </a:xfrm>
            <a:custGeom>
              <a:avLst/>
              <a:gdLst>
                <a:gd name="connsiteX0" fmla="*/ 1 w 1176746"/>
                <a:gd name="connsiteY0" fmla="*/ 0 h 143121"/>
                <a:gd name="connsiteX1" fmla="*/ 1176746 w 1176746"/>
                <a:gd name="connsiteY1" fmla="*/ 0 h 143121"/>
                <a:gd name="connsiteX2" fmla="*/ 1176746 w 1176746"/>
                <a:gd name="connsiteY2" fmla="*/ 31871 h 143121"/>
                <a:gd name="connsiteX3" fmla="*/ 1175949 w 1176746"/>
                <a:gd name="connsiteY3" fmla="*/ 31871 h 143121"/>
                <a:gd name="connsiteX4" fmla="*/ 1174374 w 1176746"/>
                <a:gd name="connsiteY4" fmla="*/ 47493 h 143121"/>
                <a:gd name="connsiteX5" fmla="*/ 1057042 w 1176746"/>
                <a:gd name="connsiteY5" fmla="*/ 143121 h 143121"/>
                <a:gd name="connsiteX6" fmla="*/ 954614 w 1176746"/>
                <a:gd name="connsiteY6" fmla="*/ 85458 h 143121"/>
                <a:gd name="connsiteX7" fmla="*/ 939874 w 1176746"/>
                <a:gd name="connsiteY7" fmla="*/ 47914 h 143121"/>
                <a:gd name="connsiteX8" fmla="*/ 925134 w 1176746"/>
                <a:gd name="connsiteY8" fmla="*/ 85458 h 143121"/>
                <a:gd name="connsiteX9" fmla="*/ 822708 w 1176746"/>
                <a:gd name="connsiteY9" fmla="*/ 143121 h 143121"/>
                <a:gd name="connsiteX10" fmla="*/ 720280 w 1176746"/>
                <a:gd name="connsiteY10" fmla="*/ 85458 h 143121"/>
                <a:gd name="connsiteX11" fmla="*/ 705540 w 1176746"/>
                <a:gd name="connsiteY11" fmla="*/ 47914 h 143121"/>
                <a:gd name="connsiteX12" fmla="*/ 690800 w 1176746"/>
                <a:gd name="connsiteY12" fmla="*/ 85458 h 143121"/>
                <a:gd name="connsiteX13" fmla="*/ 588373 w 1176746"/>
                <a:gd name="connsiteY13" fmla="*/ 143121 h 143121"/>
                <a:gd name="connsiteX14" fmla="*/ 485946 w 1176746"/>
                <a:gd name="connsiteY14" fmla="*/ 85458 h 143121"/>
                <a:gd name="connsiteX15" fmla="*/ 471206 w 1176746"/>
                <a:gd name="connsiteY15" fmla="*/ 47913 h 143121"/>
                <a:gd name="connsiteX16" fmla="*/ 456465 w 1176746"/>
                <a:gd name="connsiteY16" fmla="*/ 85458 h 143121"/>
                <a:gd name="connsiteX17" fmla="*/ 354038 w 1176746"/>
                <a:gd name="connsiteY17" fmla="*/ 143121 h 143121"/>
                <a:gd name="connsiteX18" fmla="*/ 251611 w 1176746"/>
                <a:gd name="connsiteY18" fmla="*/ 85458 h 143121"/>
                <a:gd name="connsiteX19" fmla="*/ 236871 w 1176746"/>
                <a:gd name="connsiteY19" fmla="*/ 47914 h 143121"/>
                <a:gd name="connsiteX20" fmla="*/ 222131 w 1176746"/>
                <a:gd name="connsiteY20" fmla="*/ 85458 h 143121"/>
                <a:gd name="connsiteX21" fmla="*/ 119704 w 1176746"/>
                <a:gd name="connsiteY21" fmla="*/ 143121 h 143121"/>
                <a:gd name="connsiteX22" fmla="*/ 2371 w 1176746"/>
                <a:gd name="connsiteY22" fmla="*/ 47493 h 143121"/>
                <a:gd name="connsiteX23" fmla="*/ 797 w 1176746"/>
                <a:gd name="connsiteY23" fmla="*/ 31871 h 143121"/>
                <a:gd name="connsiteX24" fmla="*/ 1 w 1176746"/>
                <a:gd name="connsiteY24" fmla="*/ 31871 h 143121"/>
                <a:gd name="connsiteX25" fmla="*/ 1 w 1176746"/>
                <a:gd name="connsiteY25" fmla="*/ 23978 h 143121"/>
                <a:gd name="connsiteX26" fmla="*/ 0 w 1176746"/>
                <a:gd name="connsiteY26" fmla="*/ 23970 h 143121"/>
                <a:gd name="connsiteX27" fmla="*/ 1 w 1176746"/>
                <a:gd name="connsiteY27" fmla="*/ 23970 h 14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6746" h="143121">
                  <a:moveTo>
                    <a:pt x="1" y="0"/>
                  </a:moveTo>
                  <a:lnTo>
                    <a:pt x="1176746" y="0"/>
                  </a:lnTo>
                  <a:lnTo>
                    <a:pt x="1176746" y="31871"/>
                  </a:lnTo>
                  <a:lnTo>
                    <a:pt x="1175949" y="31871"/>
                  </a:lnTo>
                  <a:lnTo>
                    <a:pt x="1174374" y="47493"/>
                  </a:lnTo>
                  <a:cubicBezTo>
                    <a:pt x="1163206" y="102068"/>
                    <a:pt x="1114919" y="143121"/>
                    <a:pt x="1057042" y="143121"/>
                  </a:cubicBezTo>
                  <a:cubicBezTo>
                    <a:pt x="1013634" y="143121"/>
                    <a:pt x="975620" y="120029"/>
                    <a:pt x="954614" y="85458"/>
                  </a:cubicBezTo>
                  <a:lnTo>
                    <a:pt x="939874" y="47914"/>
                  </a:lnTo>
                  <a:lnTo>
                    <a:pt x="925134" y="85458"/>
                  </a:lnTo>
                  <a:cubicBezTo>
                    <a:pt x="904129" y="120029"/>
                    <a:pt x="866115" y="143121"/>
                    <a:pt x="822708" y="143121"/>
                  </a:cubicBezTo>
                  <a:cubicBezTo>
                    <a:pt x="779300" y="143121"/>
                    <a:pt x="741286" y="120029"/>
                    <a:pt x="720280" y="85458"/>
                  </a:cubicBezTo>
                  <a:lnTo>
                    <a:pt x="705540" y="47914"/>
                  </a:lnTo>
                  <a:lnTo>
                    <a:pt x="690800" y="85458"/>
                  </a:lnTo>
                  <a:cubicBezTo>
                    <a:pt x="669794" y="120029"/>
                    <a:pt x="631781" y="143121"/>
                    <a:pt x="588373" y="143121"/>
                  </a:cubicBezTo>
                  <a:cubicBezTo>
                    <a:pt x="544965" y="143121"/>
                    <a:pt x="506952" y="120029"/>
                    <a:pt x="485946" y="85458"/>
                  </a:cubicBezTo>
                  <a:lnTo>
                    <a:pt x="471206" y="47913"/>
                  </a:lnTo>
                  <a:lnTo>
                    <a:pt x="456465" y="85458"/>
                  </a:lnTo>
                  <a:cubicBezTo>
                    <a:pt x="435459" y="120029"/>
                    <a:pt x="397446" y="143121"/>
                    <a:pt x="354038" y="143121"/>
                  </a:cubicBezTo>
                  <a:cubicBezTo>
                    <a:pt x="310630" y="143121"/>
                    <a:pt x="272617" y="120029"/>
                    <a:pt x="251611" y="85458"/>
                  </a:cubicBezTo>
                  <a:lnTo>
                    <a:pt x="236871" y="47914"/>
                  </a:lnTo>
                  <a:lnTo>
                    <a:pt x="222131" y="85458"/>
                  </a:lnTo>
                  <a:cubicBezTo>
                    <a:pt x="201125" y="120029"/>
                    <a:pt x="163112" y="143121"/>
                    <a:pt x="119704" y="143121"/>
                  </a:cubicBezTo>
                  <a:cubicBezTo>
                    <a:pt x="61828" y="143121"/>
                    <a:pt x="13539" y="102068"/>
                    <a:pt x="2371" y="47493"/>
                  </a:cubicBezTo>
                  <a:lnTo>
                    <a:pt x="797" y="31871"/>
                  </a:lnTo>
                  <a:lnTo>
                    <a:pt x="1" y="31871"/>
                  </a:lnTo>
                  <a:lnTo>
                    <a:pt x="1" y="23978"/>
                  </a:lnTo>
                  <a:lnTo>
                    <a:pt x="0" y="23970"/>
                  </a:lnTo>
                  <a:lnTo>
                    <a:pt x="1" y="23970"/>
                  </a:lnTo>
                  <a:close/>
                </a:path>
              </a:pathLst>
            </a:custGeom>
            <a:solidFill>
              <a:schemeClr val="tx1"/>
            </a:solidFill>
            <a:ln w="125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cxnSp>
          <p:nvCxnSpPr>
            <p:cNvPr id="3145834" name="Straight Connector 62"/>
            <p:cNvCxnSpPr>
              <a:cxnSpLocks/>
            </p:cNvCxnSpPr>
            <p:nvPr/>
          </p:nvCxnSpPr>
          <p:spPr>
            <a:xfrm>
              <a:off x="1248600" y="2525369"/>
              <a:ext cx="997114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9" name="Group 69"/>
          <p:cNvGrpSpPr/>
          <p:nvPr/>
        </p:nvGrpSpPr>
        <p:grpSpPr>
          <a:xfrm>
            <a:off x="4010673" y="5997596"/>
            <a:ext cx="521477" cy="521477"/>
            <a:chOff x="1238609" y="5571923"/>
            <a:chExt cx="655320" cy="655320"/>
          </a:xfrm>
        </p:grpSpPr>
        <p:sp>
          <p:nvSpPr>
            <p:cNvPr id="1049162" name="Oval 70"/>
            <p:cNvSpPr/>
            <p:nvPr/>
          </p:nvSpPr>
          <p:spPr>
            <a:xfrm>
              <a:off x="1238609" y="5571923"/>
              <a:ext cx="655320" cy="655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endParaRPr lang="en-US" sz="2000" dirty="0" err="1"/>
            </a:p>
          </p:txBody>
        </p:sp>
        <p:sp>
          <p:nvSpPr>
            <p:cNvPr id="1049163" name="Rectangle 71"/>
            <p:cNvSpPr/>
            <p:nvPr/>
          </p:nvSpPr>
          <p:spPr>
            <a:xfrm>
              <a:off x="1525840" y="5841760"/>
              <a:ext cx="80857" cy="261322"/>
            </a:xfrm>
            <a:prstGeom prst="rect">
              <a:avLst/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9164" name="Oval 72"/>
            <p:cNvSpPr/>
            <p:nvPr/>
          </p:nvSpPr>
          <p:spPr>
            <a:xfrm rot="20125621">
              <a:off x="1505766" y="5674930"/>
              <a:ext cx="121841" cy="121840"/>
            </a:xfrm>
            <a:prstGeom prst="ellips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0000" tIns="90000" rIns="90000" bIns="90000" rtlCol="0" anchor="t"/>
            <a:lstStyle/>
            <a:p>
              <a:pPr algn="l"/>
              <a:endParaRPr lang="en-US" sz="2000" dirty="0" err="1"/>
            </a:p>
          </p:txBody>
        </p:sp>
      </p:grpSp>
      <p:sp>
        <p:nvSpPr>
          <p:cNvPr id="1049165" name="Right Triangle 73"/>
          <p:cNvSpPr/>
          <p:nvPr/>
        </p:nvSpPr>
        <p:spPr>
          <a:xfrm>
            <a:off x="3223466" y="5675146"/>
            <a:ext cx="521477" cy="49137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>
              <a:solidFill>
                <a:schemeClr val="lt1"/>
              </a:solidFill>
            </a:endParaRPr>
          </a:p>
        </p:txBody>
      </p:sp>
      <p:sp>
        <p:nvSpPr>
          <p:cNvPr id="1049166" name="Flowchart: Manual Input 74"/>
          <p:cNvSpPr/>
          <p:nvPr/>
        </p:nvSpPr>
        <p:spPr>
          <a:xfrm rot="5400000">
            <a:off x="2030871" y="5990855"/>
            <a:ext cx="376481" cy="666942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grpSp>
        <p:nvGrpSpPr>
          <p:cNvPr id="240" name="Group 75"/>
          <p:cNvGrpSpPr/>
          <p:nvPr/>
        </p:nvGrpSpPr>
        <p:grpSpPr>
          <a:xfrm>
            <a:off x="980721" y="4404775"/>
            <a:ext cx="710286" cy="866328"/>
            <a:chOff x="1319344" y="4447850"/>
            <a:chExt cx="710286" cy="866328"/>
          </a:xfrm>
        </p:grpSpPr>
        <p:sp>
          <p:nvSpPr>
            <p:cNvPr id="1049167" name="1st"/>
            <p:cNvSpPr/>
            <p:nvPr/>
          </p:nvSpPr>
          <p:spPr>
            <a:xfrm rot="20162632">
              <a:off x="1319344" y="4447850"/>
              <a:ext cx="710286" cy="866328"/>
            </a:xfrm>
            <a:prstGeom prst="snipRoundRect">
              <a:avLst>
                <a:gd name="adj1" fmla="val 0"/>
                <a:gd name="adj2" fmla="val 16667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0000" tIns="90000" rIns="90000" bIns="90000" rtlCol="0" anchor="t"/>
            <a:lstStyle/>
            <a:p>
              <a:endParaRPr lang="en-US" sz="2000" dirty="0" err="1">
                <a:solidFill>
                  <a:schemeClr val="lt1"/>
                </a:solidFill>
              </a:endParaRPr>
            </a:p>
          </p:txBody>
        </p:sp>
        <p:grpSp>
          <p:nvGrpSpPr>
            <p:cNvPr id="241" name="Group 77"/>
            <p:cNvGrpSpPr/>
            <p:nvPr/>
          </p:nvGrpSpPr>
          <p:grpSpPr>
            <a:xfrm rot="20125621">
              <a:off x="1504184" y="4638686"/>
              <a:ext cx="329301" cy="278458"/>
              <a:chOff x="2788394" y="4338914"/>
              <a:chExt cx="654999" cy="553870"/>
            </a:xfrm>
          </p:grpSpPr>
          <p:cxnSp>
            <p:nvCxnSpPr>
              <p:cNvPr id="3145835" name="Straight Connector 80"/>
              <p:cNvCxnSpPr>
                <a:cxnSpLocks/>
              </p:cNvCxnSpPr>
              <p:nvPr/>
            </p:nvCxnSpPr>
            <p:spPr>
              <a:xfrm flipH="1">
                <a:off x="2914650" y="4338914"/>
                <a:ext cx="410221" cy="55387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9168" name="Oval 81"/>
              <p:cNvSpPr/>
              <p:nvPr/>
            </p:nvSpPr>
            <p:spPr>
              <a:xfrm>
                <a:off x="2788394" y="4387850"/>
                <a:ext cx="242348" cy="242348"/>
              </a:xfrm>
              <a:prstGeom prst="ellips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0000" tIns="90000" rIns="90000" bIns="90000" rtlCol="0" anchor="t"/>
              <a:lstStyle/>
              <a:p>
                <a:pPr algn="l"/>
                <a:endParaRPr lang="en-US" sz="2000" dirty="0" err="1"/>
              </a:p>
            </p:txBody>
          </p:sp>
          <p:sp>
            <p:nvSpPr>
              <p:cNvPr id="1049169" name="Oval 82"/>
              <p:cNvSpPr/>
              <p:nvPr/>
            </p:nvSpPr>
            <p:spPr>
              <a:xfrm>
                <a:off x="3201045" y="4610453"/>
                <a:ext cx="242348" cy="242348"/>
              </a:xfrm>
              <a:prstGeom prst="ellips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0000" tIns="90000" rIns="90000" bIns="90000" rtlCol="0" anchor="t"/>
              <a:lstStyle/>
              <a:p>
                <a:pPr algn="l"/>
                <a:endParaRPr lang="en-US" sz="2000" dirty="0" err="1"/>
              </a:p>
            </p:txBody>
          </p:sp>
        </p:grpSp>
        <p:cxnSp>
          <p:nvCxnSpPr>
            <p:cNvPr id="3145836" name="Straight Connector 78"/>
            <p:cNvCxnSpPr>
              <a:cxnSpLocks/>
            </p:cNvCxnSpPr>
            <p:nvPr/>
          </p:nvCxnSpPr>
          <p:spPr>
            <a:xfrm flipV="1">
              <a:off x="1511517" y="4944183"/>
              <a:ext cx="451241" cy="1996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37" name="Straight Connector 79"/>
            <p:cNvCxnSpPr>
              <a:cxnSpLocks/>
            </p:cNvCxnSpPr>
            <p:nvPr/>
          </p:nvCxnSpPr>
          <p:spPr>
            <a:xfrm flipV="1">
              <a:off x="1542056" y="5038872"/>
              <a:ext cx="451241" cy="1996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9170" name="Oval 83">
            <a:hlinkClick r:id="" action="ppaction://noaction"/>
          </p:cNvPr>
          <p:cNvSpPr/>
          <p:nvPr/>
        </p:nvSpPr>
        <p:spPr>
          <a:xfrm>
            <a:off x="3983985" y="5997596"/>
            <a:ext cx="521477" cy="52147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grpSp>
        <p:nvGrpSpPr>
          <p:cNvPr id="242" name="Group 85"/>
          <p:cNvGrpSpPr/>
          <p:nvPr/>
        </p:nvGrpSpPr>
        <p:grpSpPr>
          <a:xfrm rot="21177549">
            <a:off x="1873383" y="3452332"/>
            <a:ext cx="958403" cy="974951"/>
            <a:chOff x="6457679" y="1692290"/>
            <a:chExt cx="1217725" cy="1238750"/>
          </a:xfrm>
        </p:grpSpPr>
        <p:sp>
          <p:nvSpPr>
            <p:cNvPr id="1049171" name="Rectangle: Single Corner Snipped 86"/>
            <p:cNvSpPr/>
            <p:nvPr/>
          </p:nvSpPr>
          <p:spPr>
            <a:xfrm>
              <a:off x="6457679" y="2138489"/>
              <a:ext cx="1217725" cy="792551"/>
            </a:xfrm>
            <a:prstGeom prst="snip1Rect">
              <a:avLst>
                <a:gd name="adj" fmla="val 0"/>
              </a:avLst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 err="1">
                <a:solidFill>
                  <a:schemeClr val="tx1"/>
                </a:solidFill>
              </a:endParaRPr>
            </a:p>
          </p:txBody>
        </p:sp>
        <p:sp>
          <p:nvSpPr>
            <p:cNvPr id="1049172" name="Freeform: Shape 87"/>
            <p:cNvSpPr/>
            <p:nvPr/>
          </p:nvSpPr>
          <p:spPr>
            <a:xfrm rot="5400000" flipV="1">
              <a:off x="6841654" y="2138148"/>
              <a:ext cx="479980" cy="749838"/>
            </a:xfrm>
            <a:custGeom>
              <a:avLst/>
              <a:gdLst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59715 w 657225"/>
                <a:gd name="connsiteY9" fmla="*/ 963797 h 1026736"/>
                <a:gd name="connsiteX10" fmla="*/ 259715 w 657225"/>
                <a:gd name="connsiteY10" fmla="*/ 966770 h 1026736"/>
                <a:gd name="connsiteX11" fmla="*/ 298904 w 657225"/>
                <a:gd name="connsiteY11" fmla="*/ 1005958 h 1026736"/>
                <a:gd name="connsiteX12" fmla="*/ 300025 w 657225"/>
                <a:gd name="connsiteY12" fmla="*/ 1003155 h 1026736"/>
                <a:gd name="connsiteX13" fmla="*/ 323605 w 657225"/>
                <a:gd name="connsiteY13" fmla="*/ 1026736 h 1026736"/>
                <a:gd name="connsiteX14" fmla="*/ 424570 w 657225"/>
                <a:gd name="connsiteY14" fmla="*/ 925771 h 1026736"/>
                <a:gd name="connsiteX15" fmla="*/ 424570 w 657225"/>
                <a:gd name="connsiteY15" fmla="*/ 905769 h 1026736"/>
                <a:gd name="connsiteX16" fmla="*/ 363610 w 657225"/>
                <a:gd name="connsiteY16" fmla="*/ 844807 h 1026736"/>
                <a:gd name="connsiteX17" fmla="*/ 424570 w 657225"/>
                <a:gd name="connsiteY17" fmla="*/ 783849 h 1026736"/>
                <a:gd name="connsiteX18" fmla="*/ 424570 w 657225"/>
                <a:gd name="connsiteY18" fmla="*/ 722888 h 1026736"/>
                <a:gd name="connsiteX19" fmla="*/ 363610 w 657225"/>
                <a:gd name="connsiteY19" fmla="*/ 661928 h 1026736"/>
                <a:gd name="connsiteX20" fmla="*/ 363610 w 657225"/>
                <a:gd name="connsiteY20" fmla="*/ 600968 h 1026736"/>
                <a:gd name="connsiteX21" fmla="*/ 424570 w 657225"/>
                <a:gd name="connsiteY21" fmla="*/ 540008 h 1026736"/>
                <a:gd name="connsiteX22" fmla="*/ 424570 w 657225"/>
                <a:gd name="connsiteY22" fmla="*/ 405764 h 1026736"/>
                <a:gd name="connsiteX23" fmla="*/ 454343 w 657225"/>
                <a:gd name="connsiteY23" fmla="*/ 405765 h 1026736"/>
                <a:gd name="connsiteX24" fmla="*/ 657225 w 657225"/>
                <a:gd name="connsiteY24" fmla="*/ 202883 h 1026736"/>
                <a:gd name="connsiteX25" fmla="*/ 454343 w 657225"/>
                <a:gd name="connsiteY25" fmla="*/ 0 h 1026736"/>
                <a:gd name="connsiteX26" fmla="*/ 202883 w 657225"/>
                <a:gd name="connsiteY26" fmla="*/ 0 h 1026736"/>
                <a:gd name="connsiteX27" fmla="*/ 0 w 657225"/>
                <a:gd name="connsiteY27" fmla="*/ 202882 h 1026736"/>
                <a:gd name="connsiteX28" fmla="*/ 202883 w 657225"/>
                <a:gd name="connsiteY28" fmla="*/ 405764 h 1026736"/>
                <a:gd name="connsiteX29" fmla="*/ 222640 w 657225"/>
                <a:gd name="connsiteY29" fmla="*/ 405765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59715 w 657225"/>
                <a:gd name="connsiteY9" fmla="*/ 963797 h 1026736"/>
                <a:gd name="connsiteX10" fmla="*/ 298904 w 657225"/>
                <a:gd name="connsiteY10" fmla="*/ 1005958 h 1026736"/>
                <a:gd name="connsiteX11" fmla="*/ 300025 w 657225"/>
                <a:gd name="connsiteY11" fmla="*/ 1003155 h 1026736"/>
                <a:gd name="connsiteX12" fmla="*/ 323605 w 657225"/>
                <a:gd name="connsiteY12" fmla="*/ 1026736 h 1026736"/>
                <a:gd name="connsiteX13" fmla="*/ 424570 w 657225"/>
                <a:gd name="connsiteY13" fmla="*/ 925771 h 1026736"/>
                <a:gd name="connsiteX14" fmla="*/ 424570 w 657225"/>
                <a:gd name="connsiteY14" fmla="*/ 905769 h 1026736"/>
                <a:gd name="connsiteX15" fmla="*/ 363610 w 657225"/>
                <a:gd name="connsiteY15" fmla="*/ 844807 h 1026736"/>
                <a:gd name="connsiteX16" fmla="*/ 424570 w 657225"/>
                <a:gd name="connsiteY16" fmla="*/ 783849 h 1026736"/>
                <a:gd name="connsiteX17" fmla="*/ 424570 w 657225"/>
                <a:gd name="connsiteY17" fmla="*/ 722888 h 1026736"/>
                <a:gd name="connsiteX18" fmla="*/ 363610 w 657225"/>
                <a:gd name="connsiteY18" fmla="*/ 661928 h 1026736"/>
                <a:gd name="connsiteX19" fmla="*/ 363610 w 657225"/>
                <a:gd name="connsiteY19" fmla="*/ 600968 h 1026736"/>
                <a:gd name="connsiteX20" fmla="*/ 424570 w 657225"/>
                <a:gd name="connsiteY20" fmla="*/ 540008 h 1026736"/>
                <a:gd name="connsiteX21" fmla="*/ 424570 w 657225"/>
                <a:gd name="connsiteY21" fmla="*/ 405764 h 1026736"/>
                <a:gd name="connsiteX22" fmla="*/ 454343 w 657225"/>
                <a:gd name="connsiteY22" fmla="*/ 405765 h 1026736"/>
                <a:gd name="connsiteX23" fmla="*/ 657225 w 657225"/>
                <a:gd name="connsiteY23" fmla="*/ 202883 h 1026736"/>
                <a:gd name="connsiteX24" fmla="*/ 454343 w 657225"/>
                <a:gd name="connsiteY24" fmla="*/ 0 h 1026736"/>
                <a:gd name="connsiteX25" fmla="*/ 202883 w 657225"/>
                <a:gd name="connsiteY25" fmla="*/ 0 h 1026736"/>
                <a:gd name="connsiteX26" fmla="*/ 0 w 657225"/>
                <a:gd name="connsiteY26" fmla="*/ 202882 h 1026736"/>
                <a:gd name="connsiteX27" fmla="*/ 202883 w 657225"/>
                <a:gd name="connsiteY27" fmla="*/ 405764 h 1026736"/>
                <a:gd name="connsiteX28" fmla="*/ 222640 w 657225"/>
                <a:gd name="connsiteY28" fmla="*/ 405765 h 1026736"/>
                <a:gd name="connsiteX29" fmla="*/ 222640 w 657225"/>
                <a:gd name="connsiteY29" fmla="*/ 926724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98904 w 657225"/>
                <a:gd name="connsiteY9" fmla="*/ 1005958 h 1026736"/>
                <a:gd name="connsiteX10" fmla="*/ 300025 w 657225"/>
                <a:gd name="connsiteY10" fmla="*/ 1003155 h 1026736"/>
                <a:gd name="connsiteX11" fmla="*/ 323605 w 657225"/>
                <a:gd name="connsiteY11" fmla="*/ 1026736 h 1026736"/>
                <a:gd name="connsiteX12" fmla="*/ 424570 w 657225"/>
                <a:gd name="connsiteY12" fmla="*/ 925771 h 1026736"/>
                <a:gd name="connsiteX13" fmla="*/ 424570 w 657225"/>
                <a:gd name="connsiteY13" fmla="*/ 905769 h 1026736"/>
                <a:gd name="connsiteX14" fmla="*/ 363610 w 657225"/>
                <a:gd name="connsiteY14" fmla="*/ 844807 h 1026736"/>
                <a:gd name="connsiteX15" fmla="*/ 424570 w 657225"/>
                <a:gd name="connsiteY15" fmla="*/ 783849 h 1026736"/>
                <a:gd name="connsiteX16" fmla="*/ 424570 w 657225"/>
                <a:gd name="connsiteY16" fmla="*/ 722888 h 1026736"/>
                <a:gd name="connsiteX17" fmla="*/ 363610 w 657225"/>
                <a:gd name="connsiteY17" fmla="*/ 661928 h 1026736"/>
                <a:gd name="connsiteX18" fmla="*/ 363610 w 657225"/>
                <a:gd name="connsiteY18" fmla="*/ 600968 h 1026736"/>
                <a:gd name="connsiteX19" fmla="*/ 424570 w 657225"/>
                <a:gd name="connsiteY19" fmla="*/ 540008 h 1026736"/>
                <a:gd name="connsiteX20" fmla="*/ 424570 w 657225"/>
                <a:gd name="connsiteY20" fmla="*/ 405764 h 1026736"/>
                <a:gd name="connsiteX21" fmla="*/ 454343 w 657225"/>
                <a:gd name="connsiteY21" fmla="*/ 405765 h 1026736"/>
                <a:gd name="connsiteX22" fmla="*/ 657225 w 657225"/>
                <a:gd name="connsiteY22" fmla="*/ 202883 h 1026736"/>
                <a:gd name="connsiteX23" fmla="*/ 454343 w 657225"/>
                <a:gd name="connsiteY23" fmla="*/ 0 h 1026736"/>
                <a:gd name="connsiteX24" fmla="*/ 202883 w 657225"/>
                <a:gd name="connsiteY24" fmla="*/ 0 h 1026736"/>
                <a:gd name="connsiteX25" fmla="*/ 0 w 657225"/>
                <a:gd name="connsiteY25" fmla="*/ 202882 h 1026736"/>
                <a:gd name="connsiteX26" fmla="*/ 202883 w 657225"/>
                <a:gd name="connsiteY26" fmla="*/ 405764 h 1026736"/>
                <a:gd name="connsiteX27" fmla="*/ 222640 w 657225"/>
                <a:gd name="connsiteY27" fmla="*/ 405765 h 1026736"/>
                <a:gd name="connsiteX28" fmla="*/ 222640 w 657225"/>
                <a:gd name="connsiteY28" fmla="*/ 926724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98904 w 657225"/>
                <a:gd name="connsiteY9" fmla="*/ 1005958 h 1026736"/>
                <a:gd name="connsiteX10" fmla="*/ 323605 w 657225"/>
                <a:gd name="connsiteY10" fmla="*/ 1026736 h 1026736"/>
                <a:gd name="connsiteX11" fmla="*/ 424570 w 657225"/>
                <a:gd name="connsiteY11" fmla="*/ 925771 h 1026736"/>
                <a:gd name="connsiteX12" fmla="*/ 424570 w 657225"/>
                <a:gd name="connsiteY12" fmla="*/ 905769 h 1026736"/>
                <a:gd name="connsiteX13" fmla="*/ 363610 w 657225"/>
                <a:gd name="connsiteY13" fmla="*/ 844807 h 1026736"/>
                <a:gd name="connsiteX14" fmla="*/ 424570 w 657225"/>
                <a:gd name="connsiteY14" fmla="*/ 783849 h 1026736"/>
                <a:gd name="connsiteX15" fmla="*/ 424570 w 657225"/>
                <a:gd name="connsiteY15" fmla="*/ 722888 h 1026736"/>
                <a:gd name="connsiteX16" fmla="*/ 363610 w 657225"/>
                <a:gd name="connsiteY16" fmla="*/ 661928 h 1026736"/>
                <a:gd name="connsiteX17" fmla="*/ 363610 w 657225"/>
                <a:gd name="connsiteY17" fmla="*/ 600968 h 1026736"/>
                <a:gd name="connsiteX18" fmla="*/ 424570 w 657225"/>
                <a:gd name="connsiteY18" fmla="*/ 540008 h 1026736"/>
                <a:gd name="connsiteX19" fmla="*/ 424570 w 657225"/>
                <a:gd name="connsiteY19" fmla="*/ 405764 h 1026736"/>
                <a:gd name="connsiteX20" fmla="*/ 454343 w 657225"/>
                <a:gd name="connsiteY20" fmla="*/ 405765 h 1026736"/>
                <a:gd name="connsiteX21" fmla="*/ 657225 w 657225"/>
                <a:gd name="connsiteY21" fmla="*/ 202883 h 1026736"/>
                <a:gd name="connsiteX22" fmla="*/ 454343 w 657225"/>
                <a:gd name="connsiteY22" fmla="*/ 0 h 1026736"/>
                <a:gd name="connsiteX23" fmla="*/ 202883 w 657225"/>
                <a:gd name="connsiteY23" fmla="*/ 0 h 1026736"/>
                <a:gd name="connsiteX24" fmla="*/ 0 w 657225"/>
                <a:gd name="connsiteY24" fmla="*/ 202882 h 1026736"/>
                <a:gd name="connsiteX25" fmla="*/ 202883 w 657225"/>
                <a:gd name="connsiteY25" fmla="*/ 405764 h 1026736"/>
                <a:gd name="connsiteX26" fmla="*/ 222640 w 657225"/>
                <a:gd name="connsiteY26" fmla="*/ 405765 h 1026736"/>
                <a:gd name="connsiteX27" fmla="*/ 222640 w 657225"/>
                <a:gd name="connsiteY27" fmla="*/ 926724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323605 w 657225"/>
                <a:gd name="connsiteY9" fmla="*/ 1026736 h 1026736"/>
                <a:gd name="connsiteX10" fmla="*/ 424570 w 657225"/>
                <a:gd name="connsiteY10" fmla="*/ 925771 h 1026736"/>
                <a:gd name="connsiteX11" fmla="*/ 424570 w 657225"/>
                <a:gd name="connsiteY11" fmla="*/ 905769 h 1026736"/>
                <a:gd name="connsiteX12" fmla="*/ 363610 w 657225"/>
                <a:gd name="connsiteY12" fmla="*/ 844807 h 1026736"/>
                <a:gd name="connsiteX13" fmla="*/ 424570 w 657225"/>
                <a:gd name="connsiteY13" fmla="*/ 783849 h 1026736"/>
                <a:gd name="connsiteX14" fmla="*/ 424570 w 657225"/>
                <a:gd name="connsiteY14" fmla="*/ 722888 h 1026736"/>
                <a:gd name="connsiteX15" fmla="*/ 363610 w 657225"/>
                <a:gd name="connsiteY15" fmla="*/ 661928 h 1026736"/>
                <a:gd name="connsiteX16" fmla="*/ 363610 w 657225"/>
                <a:gd name="connsiteY16" fmla="*/ 600968 h 1026736"/>
                <a:gd name="connsiteX17" fmla="*/ 424570 w 657225"/>
                <a:gd name="connsiteY17" fmla="*/ 540008 h 1026736"/>
                <a:gd name="connsiteX18" fmla="*/ 424570 w 657225"/>
                <a:gd name="connsiteY18" fmla="*/ 405764 h 1026736"/>
                <a:gd name="connsiteX19" fmla="*/ 454343 w 657225"/>
                <a:gd name="connsiteY19" fmla="*/ 405765 h 1026736"/>
                <a:gd name="connsiteX20" fmla="*/ 657225 w 657225"/>
                <a:gd name="connsiteY20" fmla="*/ 202883 h 1026736"/>
                <a:gd name="connsiteX21" fmla="*/ 454343 w 657225"/>
                <a:gd name="connsiteY21" fmla="*/ 0 h 1026736"/>
                <a:gd name="connsiteX22" fmla="*/ 202883 w 657225"/>
                <a:gd name="connsiteY22" fmla="*/ 0 h 1026736"/>
                <a:gd name="connsiteX23" fmla="*/ 0 w 657225"/>
                <a:gd name="connsiteY23" fmla="*/ 202882 h 1026736"/>
                <a:gd name="connsiteX24" fmla="*/ 202883 w 657225"/>
                <a:gd name="connsiteY24" fmla="*/ 405764 h 1026736"/>
                <a:gd name="connsiteX25" fmla="*/ 222640 w 657225"/>
                <a:gd name="connsiteY25" fmla="*/ 405765 h 1026736"/>
                <a:gd name="connsiteX26" fmla="*/ 222640 w 657225"/>
                <a:gd name="connsiteY26" fmla="*/ 926724 h 1026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57225" h="1026736">
                  <a:moveTo>
                    <a:pt x="92348" y="161389"/>
                  </a:moveTo>
                  <a:cubicBezTo>
                    <a:pt x="88702" y="152816"/>
                    <a:pt x="86678" y="143351"/>
                    <a:pt x="86678" y="133350"/>
                  </a:cubicBezTo>
                  <a:cubicBezTo>
                    <a:pt x="86678" y="94297"/>
                    <a:pt x="118110" y="61911"/>
                    <a:pt x="158115" y="61912"/>
                  </a:cubicBezTo>
                  <a:lnTo>
                    <a:pt x="498158" y="61912"/>
                  </a:lnTo>
                  <a:cubicBezTo>
                    <a:pt x="537210" y="61911"/>
                    <a:pt x="569595" y="93345"/>
                    <a:pt x="569595" y="133350"/>
                  </a:cubicBezTo>
                  <a:cubicBezTo>
                    <a:pt x="569595" y="173355"/>
                    <a:pt x="537210" y="204787"/>
                    <a:pt x="498158" y="204788"/>
                  </a:cubicBezTo>
                  <a:lnTo>
                    <a:pt x="158115" y="204788"/>
                  </a:lnTo>
                  <a:cubicBezTo>
                    <a:pt x="128826" y="204788"/>
                    <a:pt x="103287" y="187107"/>
                    <a:pt x="92348" y="161389"/>
                  </a:cubicBezTo>
                  <a:close/>
                  <a:moveTo>
                    <a:pt x="222640" y="926724"/>
                  </a:moveTo>
                  <a:lnTo>
                    <a:pt x="323605" y="1026736"/>
                  </a:lnTo>
                  <a:lnTo>
                    <a:pt x="424570" y="925771"/>
                  </a:lnTo>
                  <a:lnTo>
                    <a:pt x="424570" y="905769"/>
                  </a:lnTo>
                  <a:lnTo>
                    <a:pt x="363610" y="844807"/>
                  </a:lnTo>
                  <a:lnTo>
                    <a:pt x="424570" y="783849"/>
                  </a:lnTo>
                  <a:lnTo>
                    <a:pt x="424570" y="722888"/>
                  </a:lnTo>
                  <a:lnTo>
                    <a:pt x="363610" y="661928"/>
                  </a:lnTo>
                  <a:lnTo>
                    <a:pt x="363610" y="600968"/>
                  </a:lnTo>
                  <a:lnTo>
                    <a:pt x="424570" y="540008"/>
                  </a:lnTo>
                  <a:lnTo>
                    <a:pt x="424570" y="405764"/>
                  </a:lnTo>
                  <a:lnTo>
                    <a:pt x="454343" y="405765"/>
                  </a:lnTo>
                  <a:cubicBezTo>
                    <a:pt x="565785" y="405765"/>
                    <a:pt x="657225" y="315278"/>
                    <a:pt x="657225" y="202883"/>
                  </a:cubicBezTo>
                  <a:cubicBezTo>
                    <a:pt x="656273" y="91439"/>
                    <a:pt x="565785" y="0"/>
                    <a:pt x="454343" y="0"/>
                  </a:cubicBezTo>
                  <a:lnTo>
                    <a:pt x="202883" y="0"/>
                  </a:lnTo>
                  <a:cubicBezTo>
                    <a:pt x="90488" y="0"/>
                    <a:pt x="0" y="91440"/>
                    <a:pt x="0" y="202882"/>
                  </a:cubicBezTo>
                  <a:cubicBezTo>
                    <a:pt x="0" y="314325"/>
                    <a:pt x="90488" y="405764"/>
                    <a:pt x="202883" y="405764"/>
                  </a:cubicBezTo>
                  <a:lnTo>
                    <a:pt x="222640" y="405765"/>
                  </a:lnTo>
                  <a:lnTo>
                    <a:pt x="222640" y="926724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grpSp>
          <p:nvGrpSpPr>
            <p:cNvPr id="243" name="Group 88"/>
            <p:cNvGrpSpPr/>
            <p:nvPr/>
          </p:nvGrpSpPr>
          <p:grpSpPr>
            <a:xfrm>
              <a:off x="6534048" y="2182502"/>
              <a:ext cx="1064988" cy="96308"/>
              <a:chOff x="6524493" y="2182502"/>
              <a:chExt cx="1064988" cy="96308"/>
            </a:xfrm>
            <a:solidFill>
              <a:schemeClr val="accent3"/>
            </a:solidFill>
          </p:grpSpPr>
          <p:sp>
            <p:nvSpPr>
              <p:cNvPr id="1049173" name="Oval 91"/>
              <p:cNvSpPr/>
              <p:nvPr/>
            </p:nvSpPr>
            <p:spPr>
              <a:xfrm>
                <a:off x="6524493" y="2182502"/>
                <a:ext cx="96308" cy="96308"/>
              </a:xfrm>
              <a:prstGeom prst="ellipse">
                <a:avLst/>
              </a:pr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49174" name="Oval 92"/>
              <p:cNvSpPr/>
              <p:nvPr/>
            </p:nvSpPr>
            <p:spPr>
              <a:xfrm>
                <a:off x="7493173" y="2182502"/>
                <a:ext cx="96308" cy="96308"/>
              </a:xfrm>
              <a:prstGeom prst="ellipse">
                <a:avLst/>
              </a:pr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49175" name="Isosceles Triangle 1"/>
            <p:cNvSpPr/>
            <p:nvPr/>
          </p:nvSpPr>
          <p:spPr>
            <a:xfrm>
              <a:off x="6584267" y="1692290"/>
              <a:ext cx="965884" cy="531725"/>
            </a:xfrm>
            <a:custGeom>
              <a:avLst/>
              <a:gdLst>
                <a:gd name="connsiteX0" fmla="*/ 0 w 885563"/>
                <a:gd name="connsiteY0" fmla="*/ 488605 h 488605"/>
                <a:gd name="connsiteX1" fmla="*/ 442782 w 885563"/>
                <a:gd name="connsiteY1" fmla="*/ 0 h 488605"/>
                <a:gd name="connsiteX2" fmla="*/ 885563 w 885563"/>
                <a:gd name="connsiteY2" fmla="*/ 488605 h 488605"/>
                <a:gd name="connsiteX3" fmla="*/ 0 w 885563"/>
                <a:gd name="connsiteY3" fmla="*/ 488605 h 488605"/>
                <a:gd name="connsiteX0" fmla="*/ 0 w 885563"/>
                <a:gd name="connsiteY0" fmla="*/ 488605 h 488605"/>
                <a:gd name="connsiteX1" fmla="*/ 442782 w 885563"/>
                <a:gd name="connsiteY1" fmla="*/ 0 h 488605"/>
                <a:gd name="connsiteX2" fmla="*/ 885563 w 885563"/>
                <a:gd name="connsiteY2" fmla="*/ 488605 h 488605"/>
                <a:gd name="connsiteX3" fmla="*/ 540729 w 885563"/>
                <a:gd name="connsiteY3" fmla="*/ 486659 h 488605"/>
                <a:gd name="connsiteX4" fmla="*/ 0 w 885563"/>
                <a:gd name="connsiteY4" fmla="*/ 488605 h 488605"/>
                <a:gd name="connsiteX0" fmla="*/ 540729 w 885563"/>
                <a:gd name="connsiteY0" fmla="*/ 486659 h 578099"/>
                <a:gd name="connsiteX1" fmla="*/ 0 w 885563"/>
                <a:gd name="connsiteY1" fmla="*/ 488605 h 578099"/>
                <a:gd name="connsiteX2" fmla="*/ 442782 w 885563"/>
                <a:gd name="connsiteY2" fmla="*/ 0 h 578099"/>
                <a:gd name="connsiteX3" fmla="*/ 885563 w 885563"/>
                <a:gd name="connsiteY3" fmla="*/ 488605 h 578099"/>
                <a:gd name="connsiteX4" fmla="*/ 632169 w 885563"/>
                <a:gd name="connsiteY4" fmla="*/ 578099 h 578099"/>
                <a:gd name="connsiteX0" fmla="*/ 0 w 885563"/>
                <a:gd name="connsiteY0" fmla="*/ 488605 h 578099"/>
                <a:gd name="connsiteX1" fmla="*/ 442782 w 885563"/>
                <a:gd name="connsiteY1" fmla="*/ 0 h 578099"/>
                <a:gd name="connsiteX2" fmla="*/ 885563 w 885563"/>
                <a:gd name="connsiteY2" fmla="*/ 488605 h 578099"/>
                <a:gd name="connsiteX3" fmla="*/ 632169 w 885563"/>
                <a:gd name="connsiteY3" fmla="*/ 578099 h 578099"/>
                <a:gd name="connsiteX0" fmla="*/ 0 w 885563"/>
                <a:gd name="connsiteY0" fmla="*/ 488605 h 488605"/>
                <a:gd name="connsiteX1" fmla="*/ 442782 w 885563"/>
                <a:gd name="connsiteY1" fmla="*/ 0 h 488605"/>
                <a:gd name="connsiteX2" fmla="*/ 885563 w 885563"/>
                <a:gd name="connsiteY2" fmla="*/ 488605 h 48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5563" h="488605">
                  <a:moveTo>
                    <a:pt x="0" y="488605"/>
                  </a:moveTo>
                  <a:lnTo>
                    <a:pt x="442782" y="0"/>
                  </a:lnTo>
                  <a:lnTo>
                    <a:pt x="885563" y="488605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 err="1"/>
            </a:p>
          </p:txBody>
        </p:sp>
      </p:grpSp>
      <p:grpSp>
        <p:nvGrpSpPr>
          <p:cNvPr id="244" name="Graphic 14"/>
          <p:cNvGrpSpPr/>
          <p:nvPr/>
        </p:nvGrpSpPr>
        <p:grpSpPr>
          <a:xfrm rot="317851">
            <a:off x="3204398" y="3421797"/>
            <a:ext cx="1008892" cy="936713"/>
            <a:chOff x="9036708" y="1329235"/>
            <a:chExt cx="1484510" cy="1378304"/>
          </a:xfrm>
        </p:grpSpPr>
        <p:sp>
          <p:nvSpPr>
            <p:cNvPr id="1049176" name="Freeform: Shape 98"/>
            <p:cNvSpPr/>
            <p:nvPr/>
          </p:nvSpPr>
          <p:spPr>
            <a:xfrm>
              <a:off x="9036709" y="1595083"/>
              <a:ext cx="1318140" cy="969811"/>
            </a:xfrm>
            <a:custGeom>
              <a:avLst/>
              <a:gdLst>
                <a:gd name="connsiteX0" fmla="*/ 1318140 w 1318139"/>
                <a:gd name="connsiteY0" fmla="*/ 0 h 968380"/>
                <a:gd name="connsiteX1" fmla="*/ 0 w 1318139"/>
                <a:gd name="connsiteY1" fmla="*/ 0 h 968380"/>
                <a:gd name="connsiteX2" fmla="*/ 0 w 1318139"/>
                <a:gd name="connsiteY2" fmla="*/ 815311 h 968380"/>
                <a:gd name="connsiteX3" fmla="*/ 47586 w 1318139"/>
                <a:gd name="connsiteY3" fmla="*/ 923967 h 968380"/>
                <a:gd name="connsiteX4" fmla="*/ 157035 w 1318139"/>
                <a:gd name="connsiteY4" fmla="*/ 968381 h 968380"/>
                <a:gd name="connsiteX5" fmla="*/ 842277 w 1318139"/>
                <a:gd name="connsiteY5" fmla="*/ 968381 h 968380"/>
                <a:gd name="connsiteX6" fmla="*/ 857346 w 1318139"/>
                <a:gd name="connsiteY6" fmla="*/ 962036 h 968380"/>
                <a:gd name="connsiteX7" fmla="*/ 1311795 w 1318139"/>
                <a:gd name="connsiteY7" fmla="*/ 507587 h 968380"/>
                <a:gd name="connsiteX8" fmla="*/ 1318140 w 1318139"/>
                <a:gd name="connsiteY8" fmla="*/ 492518 h 968380"/>
                <a:gd name="connsiteX9" fmla="*/ 1318140 w 1318139"/>
                <a:gd name="connsiteY9" fmla="*/ 0 h 968380"/>
                <a:gd name="connsiteX0" fmla="*/ 0 w 1318140"/>
                <a:gd name="connsiteY0" fmla="*/ 0 h 968381"/>
                <a:gd name="connsiteX1" fmla="*/ 0 w 1318140"/>
                <a:gd name="connsiteY1" fmla="*/ 815311 h 968381"/>
                <a:gd name="connsiteX2" fmla="*/ 47586 w 1318140"/>
                <a:gd name="connsiteY2" fmla="*/ 923967 h 968381"/>
                <a:gd name="connsiteX3" fmla="*/ 157035 w 1318140"/>
                <a:gd name="connsiteY3" fmla="*/ 968381 h 968381"/>
                <a:gd name="connsiteX4" fmla="*/ 842277 w 1318140"/>
                <a:gd name="connsiteY4" fmla="*/ 968381 h 968381"/>
                <a:gd name="connsiteX5" fmla="*/ 857346 w 1318140"/>
                <a:gd name="connsiteY5" fmla="*/ 962036 h 968381"/>
                <a:gd name="connsiteX6" fmla="*/ 1311795 w 1318140"/>
                <a:gd name="connsiteY6" fmla="*/ 507587 h 968381"/>
                <a:gd name="connsiteX7" fmla="*/ 1318140 w 1318140"/>
                <a:gd name="connsiteY7" fmla="*/ 492518 h 968381"/>
                <a:gd name="connsiteX8" fmla="*/ 1318140 w 1318140"/>
                <a:gd name="connsiteY8" fmla="*/ 0 h 968381"/>
                <a:gd name="connsiteX9" fmla="*/ 91440 w 1318140"/>
                <a:gd name="connsiteY9" fmla="*/ 91440 h 968381"/>
                <a:gd name="connsiteX0" fmla="*/ 0 w 1318140"/>
                <a:gd name="connsiteY0" fmla="*/ 239 h 968620"/>
                <a:gd name="connsiteX1" fmla="*/ 0 w 1318140"/>
                <a:gd name="connsiteY1" fmla="*/ 815550 h 968620"/>
                <a:gd name="connsiteX2" fmla="*/ 47586 w 1318140"/>
                <a:gd name="connsiteY2" fmla="*/ 924206 h 968620"/>
                <a:gd name="connsiteX3" fmla="*/ 157035 w 1318140"/>
                <a:gd name="connsiteY3" fmla="*/ 968620 h 968620"/>
                <a:gd name="connsiteX4" fmla="*/ 842277 w 1318140"/>
                <a:gd name="connsiteY4" fmla="*/ 968620 h 968620"/>
                <a:gd name="connsiteX5" fmla="*/ 857346 w 1318140"/>
                <a:gd name="connsiteY5" fmla="*/ 962275 h 968620"/>
                <a:gd name="connsiteX6" fmla="*/ 1311795 w 1318140"/>
                <a:gd name="connsiteY6" fmla="*/ 507826 h 968620"/>
                <a:gd name="connsiteX7" fmla="*/ 1318140 w 1318140"/>
                <a:gd name="connsiteY7" fmla="*/ 492757 h 968620"/>
                <a:gd name="connsiteX8" fmla="*/ 1318140 w 1318140"/>
                <a:gd name="connsiteY8" fmla="*/ 239 h 968620"/>
                <a:gd name="connsiteX9" fmla="*/ 20003 w 1318140"/>
                <a:gd name="connsiteY9" fmla="*/ 0 h 968620"/>
                <a:gd name="connsiteX0" fmla="*/ 0 w 1318140"/>
                <a:gd name="connsiteY0" fmla="*/ 1430 h 969811"/>
                <a:gd name="connsiteX1" fmla="*/ 0 w 1318140"/>
                <a:gd name="connsiteY1" fmla="*/ 816741 h 969811"/>
                <a:gd name="connsiteX2" fmla="*/ 47586 w 1318140"/>
                <a:gd name="connsiteY2" fmla="*/ 925397 h 969811"/>
                <a:gd name="connsiteX3" fmla="*/ 157035 w 1318140"/>
                <a:gd name="connsiteY3" fmla="*/ 969811 h 969811"/>
                <a:gd name="connsiteX4" fmla="*/ 842277 w 1318140"/>
                <a:gd name="connsiteY4" fmla="*/ 969811 h 969811"/>
                <a:gd name="connsiteX5" fmla="*/ 857346 w 1318140"/>
                <a:gd name="connsiteY5" fmla="*/ 963466 h 969811"/>
                <a:gd name="connsiteX6" fmla="*/ 1311795 w 1318140"/>
                <a:gd name="connsiteY6" fmla="*/ 509017 h 969811"/>
                <a:gd name="connsiteX7" fmla="*/ 1318140 w 1318140"/>
                <a:gd name="connsiteY7" fmla="*/ 493948 h 969811"/>
                <a:gd name="connsiteX8" fmla="*/ 1318140 w 1318140"/>
                <a:gd name="connsiteY8" fmla="*/ 1430 h 969811"/>
                <a:gd name="connsiteX9" fmla="*/ 180737 w 1318140"/>
                <a:gd name="connsiteY9" fmla="*/ 0 h 969811"/>
                <a:gd name="connsiteX0" fmla="*/ 0 w 1318140"/>
                <a:gd name="connsiteY0" fmla="*/ 816741 h 969811"/>
                <a:gd name="connsiteX1" fmla="*/ 47586 w 1318140"/>
                <a:gd name="connsiteY1" fmla="*/ 925397 h 969811"/>
                <a:gd name="connsiteX2" fmla="*/ 157035 w 1318140"/>
                <a:gd name="connsiteY2" fmla="*/ 969811 h 969811"/>
                <a:gd name="connsiteX3" fmla="*/ 842277 w 1318140"/>
                <a:gd name="connsiteY3" fmla="*/ 969811 h 969811"/>
                <a:gd name="connsiteX4" fmla="*/ 857346 w 1318140"/>
                <a:gd name="connsiteY4" fmla="*/ 963466 h 969811"/>
                <a:gd name="connsiteX5" fmla="*/ 1311795 w 1318140"/>
                <a:gd name="connsiteY5" fmla="*/ 509017 h 969811"/>
                <a:gd name="connsiteX6" fmla="*/ 1318140 w 1318140"/>
                <a:gd name="connsiteY6" fmla="*/ 493948 h 969811"/>
                <a:gd name="connsiteX7" fmla="*/ 1318140 w 1318140"/>
                <a:gd name="connsiteY7" fmla="*/ 1430 h 969811"/>
                <a:gd name="connsiteX8" fmla="*/ 180737 w 1318140"/>
                <a:gd name="connsiteY8" fmla="*/ 0 h 96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8140" h="969811">
                  <a:moveTo>
                    <a:pt x="0" y="816741"/>
                  </a:moveTo>
                  <a:cubicBezTo>
                    <a:pt x="793" y="857983"/>
                    <a:pt x="17448" y="896845"/>
                    <a:pt x="47586" y="925397"/>
                  </a:cubicBezTo>
                  <a:cubicBezTo>
                    <a:pt x="76931" y="953949"/>
                    <a:pt x="115793" y="969811"/>
                    <a:pt x="157035" y="969811"/>
                  </a:cubicBezTo>
                  <a:lnTo>
                    <a:pt x="842277" y="969811"/>
                  </a:lnTo>
                  <a:cubicBezTo>
                    <a:pt x="847829" y="969811"/>
                    <a:pt x="853380" y="967431"/>
                    <a:pt x="857346" y="963466"/>
                  </a:cubicBezTo>
                  <a:lnTo>
                    <a:pt x="1311795" y="509017"/>
                  </a:lnTo>
                  <a:cubicBezTo>
                    <a:pt x="1315760" y="505051"/>
                    <a:pt x="1318140" y="499500"/>
                    <a:pt x="1318140" y="493948"/>
                  </a:cubicBezTo>
                  <a:lnTo>
                    <a:pt x="1318140" y="1430"/>
                  </a:lnTo>
                  <a:lnTo>
                    <a:pt x="180737" y="0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/>
            </a:p>
          </p:txBody>
        </p:sp>
        <p:sp>
          <p:nvSpPr>
            <p:cNvPr id="1049177" name="Freeform: Shape 99"/>
            <p:cNvSpPr/>
            <p:nvPr/>
          </p:nvSpPr>
          <p:spPr>
            <a:xfrm>
              <a:off x="9036708" y="1370704"/>
              <a:ext cx="184000" cy="1014156"/>
            </a:xfrm>
            <a:custGeom>
              <a:avLst/>
              <a:gdLst>
                <a:gd name="connsiteX0" fmla="*/ 157828 w 184000"/>
                <a:gd name="connsiteY0" fmla="*/ 876949 h 1014156"/>
                <a:gd name="connsiteX1" fmla="*/ 184000 w 184000"/>
                <a:gd name="connsiteY1" fmla="*/ 879328 h 1014156"/>
                <a:gd name="connsiteX2" fmla="*/ 184000 w 184000"/>
                <a:gd name="connsiteY2" fmla="*/ 1362 h 1014156"/>
                <a:gd name="connsiteX3" fmla="*/ 0 w 184000"/>
                <a:gd name="connsiteY3" fmla="*/ 163155 h 1014156"/>
                <a:gd name="connsiteX4" fmla="*/ 0 w 184000"/>
                <a:gd name="connsiteY4" fmla="*/ 1014156 h 1014156"/>
                <a:gd name="connsiteX5" fmla="*/ 157828 w 184000"/>
                <a:gd name="connsiteY5" fmla="*/ 876949 h 1014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000" h="1014156">
                  <a:moveTo>
                    <a:pt x="157828" y="876949"/>
                  </a:moveTo>
                  <a:cubicBezTo>
                    <a:pt x="166552" y="876949"/>
                    <a:pt x="175276" y="877742"/>
                    <a:pt x="184000" y="879328"/>
                  </a:cubicBezTo>
                  <a:lnTo>
                    <a:pt x="184000" y="1362"/>
                  </a:lnTo>
                  <a:cubicBezTo>
                    <a:pt x="84862" y="-11328"/>
                    <a:pt x="0" y="66396"/>
                    <a:pt x="0" y="163155"/>
                  </a:cubicBezTo>
                  <a:lnTo>
                    <a:pt x="0" y="1014156"/>
                  </a:lnTo>
                  <a:cubicBezTo>
                    <a:pt x="10310" y="936432"/>
                    <a:pt x="76931" y="876949"/>
                    <a:pt x="157828" y="876949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178" name="Freeform: Shape 100"/>
            <p:cNvSpPr/>
            <p:nvPr/>
          </p:nvSpPr>
          <p:spPr>
            <a:xfrm>
              <a:off x="9476603" y="1912962"/>
              <a:ext cx="230277" cy="227621"/>
            </a:xfrm>
            <a:custGeom>
              <a:avLst/>
              <a:gdLst>
                <a:gd name="connsiteX0" fmla="*/ 73243 w 230277"/>
                <a:gd name="connsiteY0" fmla="*/ 0 h 227621"/>
                <a:gd name="connsiteX1" fmla="*/ 69278 w 230277"/>
                <a:gd name="connsiteY1" fmla="*/ 7138 h 227621"/>
                <a:gd name="connsiteX2" fmla="*/ 1071 w 230277"/>
                <a:gd name="connsiteY2" fmla="*/ 199862 h 227621"/>
                <a:gd name="connsiteX3" fmla="*/ 5829 w 230277"/>
                <a:gd name="connsiteY3" fmla="*/ 221276 h 227621"/>
                <a:gd name="connsiteX4" fmla="*/ 20898 w 230277"/>
                <a:gd name="connsiteY4" fmla="*/ 227621 h 227621"/>
                <a:gd name="connsiteX5" fmla="*/ 28036 w 230277"/>
                <a:gd name="connsiteY5" fmla="*/ 226828 h 227621"/>
                <a:gd name="connsiteX6" fmla="*/ 220761 w 230277"/>
                <a:gd name="connsiteY6" fmla="*/ 158621 h 227621"/>
                <a:gd name="connsiteX7" fmla="*/ 230278 w 230277"/>
                <a:gd name="connsiteY7" fmla="*/ 152276 h 227621"/>
                <a:gd name="connsiteX8" fmla="*/ 73243 w 230277"/>
                <a:gd name="connsiteY8" fmla="*/ 0 h 227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277" h="227621">
                  <a:moveTo>
                    <a:pt x="73243" y="0"/>
                  </a:moveTo>
                  <a:cubicBezTo>
                    <a:pt x="71657" y="2379"/>
                    <a:pt x="70071" y="4759"/>
                    <a:pt x="69278" y="7138"/>
                  </a:cubicBezTo>
                  <a:lnTo>
                    <a:pt x="1071" y="199862"/>
                  </a:lnTo>
                  <a:cubicBezTo>
                    <a:pt x="-1309" y="207793"/>
                    <a:pt x="278" y="215724"/>
                    <a:pt x="5829" y="221276"/>
                  </a:cubicBezTo>
                  <a:cubicBezTo>
                    <a:pt x="9795" y="225242"/>
                    <a:pt x="15347" y="227621"/>
                    <a:pt x="20898" y="227621"/>
                  </a:cubicBezTo>
                  <a:cubicBezTo>
                    <a:pt x="23278" y="227621"/>
                    <a:pt x="25657" y="227621"/>
                    <a:pt x="28036" y="226828"/>
                  </a:cubicBezTo>
                  <a:lnTo>
                    <a:pt x="220761" y="158621"/>
                  </a:lnTo>
                  <a:cubicBezTo>
                    <a:pt x="224726" y="157035"/>
                    <a:pt x="227899" y="154655"/>
                    <a:pt x="230278" y="152276"/>
                  </a:cubicBezTo>
                  <a:lnTo>
                    <a:pt x="73243" y="0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179" name="Freeform: Shape 109"/>
            <p:cNvSpPr/>
            <p:nvPr/>
          </p:nvSpPr>
          <p:spPr>
            <a:xfrm>
              <a:off x="9476603" y="1991480"/>
              <a:ext cx="149381" cy="148310"/>
            </a:xfrm>
            <a:custGeom>
              <a:avLst/>
              <a:gdLst>
                <a:gd name="connsiteX0" fmla="*/ 20898 w 149381"/>
                <a:gd name="connsiteY0" fmla="*/ 148311 h 148310"/>
                <a:gd name="connsiteX1" fmla="*/ 28036 w 149381"/>
                <a:gd name="connsiteY1" fmla="*/ 147517 h 148310"/>
                <a:gd name="connsiteX2" fmla="*/ 149381 w 149381"/>
                <a:gd name="connsiteY2" fmla="*/ 104690 h 148310"/>
                <a:gd name="connsiteX3" fmla="*/ 43898 w 149381"/>
                <a:gd name="connsiteY3" fmla="*/ 0 h 148310"/>
                <a:gd name="connsiteX4" fmla="*/ 1071 w 149381"/>
                <a:gd name="connsiteY4" fmla="*/ 120552 h 148310"/>
                <a:gd name="connsiteX5" fmla="*/ 5829 w 149381"/>
                <a:gd name="connsiteY5" fmla="*/ 141966 h 148310"/>
                <a:gd name="connsiteX6" fmla="*/ 20898 w 149381"/>
                <a:gd name="connsiteY6" fmla="*/ 148311 h 14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381" h="148310">
                  <a:moveTo>
                    <a:pt x="20898" y="148311"/>
                  </a:moveTo>
                  <a:cubicBezTo>
                    <a:pt x="23278" y="148311"/>
                    <a:pt x="25657" y="148311"/>
                    <a:pt x="28036" y="147517"/>
                  </a:cubicBezTo>
                  <a:lnTo>
                    <a:pt x="149381" y="104690"/>
                  </a:lnTo>
                  <a:lnTo>
                    <a:pt x="43898" y="0"/>
                  </a:lnTo>
                  <a:lnTo>
                    <a:pt x="1071" y="120552"/>
                  </a:lnTo>
                  <a:cubicBezTo>
                    <a:pt x="-1309" y="128483"/>
                    <a:pt x="278" y="136414"/>
                    <a:pt x="5829" y="141966"/>
                  </a:cubicBezTo>
                  <a:cubicBezTo>
                    <a:pt x="9795" y="146724"/>
                    <a:pt x="15347" y="148311"/>
                    <a:pt x="20898" y="148311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180" name="Freeform: Shape 110"/>
            <p:cNvSpPr/>
            <p:nvPr/>
          </p:nvSpPr>
          <p:spPr>
            <a:xfrm>
              <a:off x="9549846" y="1378807"/>
              <a:ext cx="688414" cy="686432"/>
            </a:xfrm>
            <a:custGeom>
              <a:avLst/>
              <a:gdLst>
                <a:gd name="connsiteX0" fmla="*/ 688415 w 688414"/>
                <a:gd name="connsiteY0" fmla="*/ 145535 h 686432"/>
                <a:gd name="connsiteX1" fmla="*/ 682070 w 688414"/>
                <a:gd name="connsiteY1" fmla="*/ 130466 h 686432"/>
                <a:gd name="connsiteX2" fmla="*/ 640828 w 688414"/>
                <a:gd name="connsiteY2" fmla="*/ 89224 h 686432"/>
                <a:gd name="connsiteX3" fmla="*/ 640828 w 688414"/>
                <a:gd name="connsiteY3" fmla="*/ 89224 h 686432"/>
                <a:gd name="connsiteX4" fmla="*/ 557552 w 688414"/>
                <a:gd name="connsiteY4" fmla="*/ 5948 h 686432"/>
                <a:gd name="connsiteX5" fmla="*/ 528208 w 688414"/>
                <a:gd name="connsiteY5" fmla="*/ 5948 h 686432"/>
                <a:gd name="connsiteX6" fmla="*/ 445725 w 688414"/>
                <a:gd name="connsiteY6" fmla="*/ 88431 h 686432"/>
                <a:gd name="connsiteX7" fmla="*/ 445725 w 688414"/>
                <a:gd name="connsiteY7" fmla="*/ 88431 h 686432"/>
                <a:gd name="connsiteX8" fmla="*/ 793 w 688414"/>
                <a:gd name="connsiteY8" fmla="*/ 533363 h 686432"/>
                <a:gd name="connsiteX9" fmla="*/ 0 w 688414"/>
                <a:gd name="connsiteY9" fmla="*/ 534156 h 686432"/>
                <a:gd name="connsiteX10" fmla="*/ 99138 w 688414"/>
                <a:gd name="connsiteY10" fmla="*/ 630915 h 686432"/>
                <a:gd name="connsiteX11" fmla="*/ 99138 w 688414"/>
                <a:gd name="connsiteY11" fmla="*/ 630915 h 686432"/>
                <a:gd name="connsiteX12" fmla="*/ 156242 w 688414"/>
                <a:gd name="connsiteY12" fmla="*/ 686432 h 686432"/>
                <a:gd name="connsiteX13" fmla="*/ 599587 w 688414"/>
                <a:gd name="connsiteY13" fmla="*/ 243087 h 686432"/>
                <a:gd name="connsiteX14" fmla="*/ 599587 w 688414"/>
                <a:gd name="connsiteY14" fmla="*/ 243087 h 686432"/>
                <a:gd name="connsiteX15" fmla="*/ 682070 w 688414"/>
                <a:gd name="connsiteY15" fmla="*/ 160604 h 686432"/>
                <a:gd name="connsiteX16" fmla="*/ 688415 w 688414"/>
                <a:gd name="connsiteY16" fmla="*/ 145535 h 686432"/>
                <a:gd name="connsiteX17" fmla="*/ 688415 w 688414"/>
                <a:gd name="connsiteY17" fmla="*/ 145535 h 686432"/>
                <a:gd name="connsiteX18" fmla="*/ 688415 w 688414"/>
                <a:gd name="connsiteY18" fmla="*/ 145535 h 686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8414" h="686432">
                  <a:moveTo>
                    <a:pt x="688415" y="145535"/>
                  </a:moveTo>
                  <a:cubicBezTo>
                    <a:pt x="688415" y="139983"/>
                    <a:pt x="686035" y="134431"/>
                    <a:pt x="682070" y="130466"/>
                  </a:cubicBezTo>
                  <a:lnTo>
                    <a:pt x="640828" y="89224"/>
                  </a:lnTo>
                  <a:lnTo>
                    <a:pt x="640828" y="89224"/>
                  </a:lnTo>
                  <a:lnTo>
                    <a:pt x="557552" y="5948"/>
                  </a:lnTo>
                  <a:cubicBezTo>
                    <a:pt x="549621" y="-1983"/>
                    <a:pt x="536139" y="-1983"/>
                    <a:pt x="528208" y="5948"/>
                  </a:cubicBezTo>
                  <a:lnTo>
                    <a:pt x="445725" y="88431"/>
                  </a:lnTo>
                  <a:lnTo>
                    <a:pt x="445725" y="88431"/>
                  </a:lnTo>
                  <a:lnTo>
                    <a:pt x="793" y="533363"/>
                  </a:lnTo>
                  <a:cubicBezTo>
                    <a:pt x="793" y="533363"/>
                    <a:pt x="0" y="534156"/>
                    <a:pt x="0" y="534156"/>
                  </a:cubicBezTo>
                  <a:lnTo>
                    <a:pt x="99138" y="630915"/>
                  </a:lnTo>
                  <a:lnTo>
                    <a:pt x="99138" y="630915"/>
                  </a:lnTo>
                  <a:lnTo>
                    <a:pt x="156242" y="686432"/>
                  </a:lnTo>
                  <a:lnTo>
                    <a:pt x="599587" y="243087"/>
                  </a:lnTo>
                  <a:lnTo>
                    <a:pt x="599587" y="243087"/>
                  </a:lnTo>
                  <a:lnTo>
                    <a:pt x="682070" y="160604"/>
                  </a:lnTo>
                  <a:cubicBezTo>
                    <a:pt x="686035" y="155845"/>
                    <a:pt x="688415" y="151086"/>
                    <a:pt x="688415" y="145535"/>
                  </a:cubicBezTo>
                  <a:cubicBezTo>
                    <a:pt x="688415" y="145535"/>
                    <a:pt x="688415" y="145535"/>
                    <a:pt x="688415" y="145535"/>
                  </a:cubicBezTo>
                  <a:cubicBezTo>
                    <a:pt x="688415" y="145535"/>
                    <a:pt x="688415" y="145535"/>
                    <a:pt x="688415" y="145535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181" name="Freeform: Shape 111"/>
            <p:cNvSpPr/>
            <p:nvPr/>
          </p:nvSpPr>
          <p:spPr>
            <a:xfrm>
              <a:off x="10062192" y="1329235"/>
              <a:ext cx="224845" cy="224451"/>
            </a:xfrm>
            <a:custGeom>
              <a:avLst/>
              <a:gdLst>
                <a:gd name="connsiteX0" fmla="*/ 192724 w 224845"/>
                <a:gd name="connsiteY0" fmla="*/ 31727 h 224451"/>
                <a:gd name="connsiteX1" fmla="*/ 38069 w 224845"/>
                <a:gd name="connsiteY1" fmla="*/ 32520 h 224451"/>
                <a:gd name="connsiteX2" fmla="*/ 0 w 224845"/>
                <a:gd name="connsiteY2" fmla="*/ 70589 h 224451"/>
                <a:gd name="connsiteX3" fmla="*/ 0 w 224845"/>
                <a:gd name="connsiteY3" fmla="*/ 70589 h 224451"/>
                <a:gd name="connsiteX4" fmla="*/ 0 w 224845"/>
                <a:gd name="connsiteY4" fmla="*/ 70589 h 224451"/>
                <a:gd name="connsiteX5" fmla="*/ 154655 w 224845"/>
                <a:gd name="connsiteY5" fmla="*/ 224451 h 224451"/>
                <a:gd name="connsiteX6" fmla="*/ 154655 w 224845"/>
                <a:gd name="connsiteY6" fmla="*/ 224451 h 224451"/>
                <a:gd name="connsiteX7" fmla="*/ 154655 w 224845"/>
                <a:gd name="connsiteY7" fmla="*/ 224451 h 224451"/>
                <a:gd name="connsiteX8" fmla="*/ 192724 w 224845"/>
                <a:gd name="connsiteY8" fmla="*/ 185589 h 224451"/>
                <a:gd name="connsiteX9" fmla="*/ 192724 w 224845"/>
                <a:gd name="connsiteY9" fmla="*/ 31727 h 224451"/>
                <a:gd name="connsiteX10" fmla="*/ 192724 w 224845"/>
                <a:gd name="connsiteY10" fmla="*/ 31727 h 224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845" h="224451">
                  <a:moveTo>
                    <a:pt x="192724" y="31727"/>
                  </a:moveTo>
                  <a:cubicBezTo>
                    <a:pt x="149897" y="-11101"/>
                    <a:pt x="80897" y="-10308"/>
                    <a:pt x="38069" y="32520"/>
                  </a:cubicBezTo>
                  <a:lnTo>
                    <a:pt x="0" y="70589"/>
                  </a:lnTo>
                  <a:lnTo>
                    <a:pt x="0" y="70589"/>
                  </a:lnTo>
                  <a:lnTo>
                    <a:pt x="0" y="70589"/>
                  </a:lnTo>
                  <a:lnTo>
                    <a:pt x="154655" y="224451"/>
                  </a:lnTo>
                  <a:lnTo>
                    <a:pt x="154655" y="224451"/>
                  </a:lnTo>
                  <a:lnTo>
                    <a:pt x="154655" y="224451"/>
                  </a:lnTo>
                  <a:lnTo>
                    <a:pt x="192724" y="185589"/>
                  </a:lnTo>
                  <a:cubicBezTo>
                    <a:pt x="235552" y="142762"/>
                    <a:pt x="235552" y="73761"/>
                    <a:pt x="192724" y="31727"/>
                  </a:cubicBezTo>
                  <a:lnTo>
                    <a:pt x="192724" y="31727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182" name="Freeform: Shape 112"/>
            <p:cNvSpPr/>
            <p:nvPr/>
          </p:nvSpPr>
          <p:spPr>
            <a:xfrm>
              <a:off x="9743183" y="1929504"/>
              <a:ext cx="778035" cy="778035"/>
            </a:xfrm>
            <a:custGeom>
              <a:avLst/>
              <a:gdLst>
                <a:gd name="connsiteX0" fmla="*/ 778036 w 778035"/>
                <a:gd name="connsiteY0" fmla="*/ 0 h 778035"/>
                <a:gd name="connsiteX1" fmla="*/ 0 w 778035"/>
                <a:gd name="connsiteY1" fmla="*/ 778036 h 778035"/>
                <a:gd name="connsiteX2" fmla="*/ 778036 w 778035"/>
                <a:gd name="connsiteY2" fmla="*/ 778036 h 778035"/>
                <a:gd name="connsiteX3" fmla="*/ 778036 w 778035"/>
                <a:gd name="connsiteY3" fmla="*/ 0 h 778035"/>
                <a:gd name="connsiteX4" fmla="*/ 379897 w 778035"/>
                <a:gd name="connsiteY4" fmla="*/ 609104 h 778035"/>
                <a:gd name="connsiteX5" fmla="*/ 606725 w 778035"/>
                <a:gd name="connsiteY5" fmla="*/ 382276 h 778035"/>
                <a:gd name="connsiteX6" fmla="*/ 606725 w 778035"/>
                <a:gd name="connsiteY6" fmla="*/ 609104 h 778035"/>
                <a:gd name="connsiteX7" fmla="*/ 379897 w 778035"/>
                <a:gd name="connsiteY7" fmla="*/ 609104 h 778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8035" h="778035">
                  <a:moveTo>
                    <a:pt x="778036" y="0"/>
                  </a:moveTo>
                  <a:lnTo>
                    <a:pt x="0" y="778036"/>
                  </a:lnTo>
                  <a:lnTo>
                    <a:pt x="778036" y="778036"/>
                  </a:lnTo>
                  <a:lnTo>
                    <a:pt x="778036" y="0"/>
                  </a:lnTo>
                  <a:close/>
                  <a:moveTo>
                    <a:pt x="379897" y="609104"/>
                  </a:moveTo>
                  <a:lnTo>
                    <a:pt x="606725" y="382276"/>
                  </a:lnTo>
                  <a:lnTo>
                    <a:pt x="606725" y="609104"/>
                  </a:lnTo>
                  <a:lnTo>
                    <a:pt x="379897" y="609104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/>
            </a:p>
          </p:txBody>
        </p:sp>
        <p:sp>
          <p:nvSpPr>
            <p:cNvPr id="1049183" name="Freeform: Shape 113"/>
            <p:cNvSpPr/>
            <p:nvPr/>
          </p:nvSpPr>
          <p:spPr>
            <a:xfrm>
              <a:off x="9378536" y="2139790"/>
              <a:ext cx="611483" cy="7931"/>
            </a:xfrm>
            <a:custGeom>
              <a:avLst/>
              <a:gdLst>
                <a:gd name="connsiteX0" fmla="*/ 0 w 611483"/>
                <a:gd name="connsiteY0" fmla="*/ 0 h 7931"/>
                <a:gd name="connsiteX1" fmla="*/ 611484 w 611483"/>
                <a:gd name="connsiteY1" fmla="*/ 0 h 7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1483" h="7931">
                  <a:moveTo>
                    <a:pt x="0" y="0"/>
                  </a:moveTo>
                  <a:lnTo>
                    <a:pt x="611484" y="0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</p:grpSp>
      <p:grpSp>
        <p:nvGrpSpPr>
          <p:cNvPr id="245" name="Graphic 81"/>
          <p:cNvGrpSpPr/>
          <p:nvPr/>
        </p:nvGrpSpPr>
        <p:grpSpPr>
          <a:xfrm rot="21372904">
            <a:off x="2050313" y="4892791"/>
            <a:ext cx="876362" cy="983672"/>
            <a:chOff x="6917101" y="3747502"/>
            <a:chExt cx="1285317" cy="1442703"/>
          </a:xfrm>
        </p:grpSpPr>
        <p:sp>
          <p:nvSpPr>
            <p:cNvPr id="1049184" name="Freeform: Shape 120"/>
            <p:cNvSpPr/>
            <p:nvPr/>
          </p:nvSpPr>
          <p:spPr>
            <a:xfrm>
              <a:off x="6923658" y="3754059"/>
              <a:ext cx="1270889" cy="874802"/>
            </a:xfrm>
            <a:custGeom>
              <a:avLst/>
              <a:gdLst>
                <a:gd name="connsiteX0" fmla="*/ 325264 w 1270889"/>
                <a:gd name="connsiteY0" fmla="*/ 857753 h 874802"/>
                <a:gd name="connsiteX1" fmla="*/ 634789 w 1270889"/>
                <a:gd name="connsiteY1" fmla="*/ 874803 h 874802"/>
                <a:gd name="connsiteX2" fmla="*/ 948249 w 1270889"/>
                <a:gd name="connsiteY2" fmla="*/ 857753 h 874802"/>
                <a:gd name="connsiteX3" fmla="*/ 1008580 w 1270889"/>
                <a:gd name="connsiteY3" fmla="*/ 849883 h 874802"/>
                <a:gd name="connsiteX4" fmla="*/ 1270890 w 1270889"/>
                <a:gd name="connsiteY4" fmla="*/ 743648 h 874802"/>
                <a:gd name="connsiteX5" fmla="*/ 1109570 w 1270889"/>
                <a:gd name="connsiteY5" fmla="*/ 657086 h 874802"/>
                <a:gd name="connsiteX6" fmla="*/ 1007269 w 1270889"/>
                <a:gd name="connsiteY6" fmla="*/ 108859 h 874802"/>
                <a:gd name="connsiteX7" fmla="*/ 898410 w 1270889"/>
                <a:gd name="connsiteY7" fmla="*/ 0 h 874802"/>
                <a:gd name="connsiteX8" fmla="*/ 372480 w 1270889"/>
                <a:gd name="connsiteY8" fmla="*/ 0 h 874802"/>
                <a:gd name="connsiteX9" fmla="*/ 263621 w 1270889"/>
                <a:gd name="connsiteY9" fmla="*/ 108859 h 874802"/>
                <a:gd name="connsiteX10" fmla="*/ 161320 w 1270889"/>
                <a:gd name="connsiteY10" fmla="*/ 657086 h 874802"/>
                <a:gd name="connsiteX11" fmla="*/ 0 w 1270889"/>
                <a:gd name="connsiteY11" fmla="*/ 743648 h 874802"/>
                <a:gd name="connsiteX12" fmla="*/ 266244 w 1270889"/>
                <a:gd name="connsiteY12" fmla="*/ 849883 h 874802"/>
                <a:gd name="connsiteX13" fmla="*/ 325264 w 1270889"/>
                <a:gd name="connsiteY13" fmla="*/ 857753 h 87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0889" h="874802">
                  <a:moveTo>
                    <a:pt x="325264" y="857753"/>
                  </a:moveTo>
                  <a:cubicBezTo>
                    <a:pt x="417072" y="868245"/>
                    <a:pt x="521996" y="874803"/>
                    <a:pt x="634789" y="874803"/>
                  </a:cubicBezTo>
                  <a:cubicBezTo>
                    <a:pt x="748894" y="874803"/>
                    <a:pt x="855129" y="868245"/>
                    <a:pt x="948249" y="857753"/>
                  </a:cubicBezTo>
                  <a:lnTo>
                    <a:pt x="1008580" y="849883"/>
                  </a:lnTo>
                  <a:cubicBezTo>
                    <a:pt x="1167278" y="826275"/>
                    <a:pt x="1270890" y="788240"/>
                    <a:pt x="1270890" y="743648"/>
                  </a:cubicBezTo>
                  <a:cubicBezTo>
                    <a:pt x="1270890" y="710859"/>
                    <a:pt x="1210559" y="679382"/>
                    <a:pt x="1109570" y="657086"/>
                  </a:cubicBezTo>
                  <a:lnTo>
                    <a:pt x="1007269" y="108859"/>
                  </a:lnTo>
                  <a:cubicBezTo>
                    <a:pt x="1007269" y="48527"/>
                    <a:pt x="958742" y="0"/>
                    <a:pt x="898410" y="0"/>
                  </a:cubicBezTo>
                  <a:lnTo>
                    <a:pt x="372480" y="0"/>
                  </a:lnTo>
                  <a:cubicBezTo>
                    <a:pt x="312148" y="0"/>
                    <a:pt x="263621" y="48527"/>
                    <a:pt x="263621" y="108859"/>
                  </a:cubicBezTo>
                  <a:lnTo>
                    <a:pt x="161320" y="657086"/>
                  </a:lnTo>
                  <a:cubicBezTo>
                    <a:pt x="60331" y="680694"/>
                    <a:pt x="0" y="710859"/>
                    <a:pt x="0" y="743648"/>
                  </a:cubicBezTo>
                  <a:cubicBezTo>
                    <a:pt x="0" y="786929"/>
                    <a:pt x="104924" y="826275"/>
                    <a:pt x="266244" y="849883"/>
                  </a:cubicBezTo>
                  <a:lnTo>
                    <a:pt x="325264" y="857753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grpSp>
          <p:nvGrpSpPr>
            <p:cNvPr id="246" name="Graphic 81"/>
            <p:cNvGrpSpPr/>
            <p:nvPr/>
          </p:nvGrpSpPr>
          <p:grpSpPr>
            <a:xfrm>
              <a:off x="7081044" y="4601319"/>
              <a:ext cx="956118" cy="581015"/>
              <a:chOff x="7081044" y="4601319"/>
              <a:chExt cx="956118" cy="581015"/>
            </a:xfrm>
          </p:grpSpPr>
          <p:sp>
            <p:nvSpPr>
              <p:cNvPr id="1049185" name="Freeform: Shape 122"/>
              <p:cNvSpPr/>
              <p:nvPr/>
            </p:nvSpPr>
            <p:spPr>
              <a:xfrm>
                <a:off x="7081044" y="4610500"/>
                <a:ext cx="141647" cy="571835"/>
              </a:xfrm>
              <a:custGeom>
                <a:avLst/>
                <a:gdLst>
                  <a:gd name="connsiteX0" fmla="*/ 141647 w 141647"/>
                  <a:gd name="connsiteY0" fmla="*/ 0 h 571835"/>
                  <a:gd name="connsiteX1" fmla="*/ 0 w 141647"/>
                  <a:gd name="connsiteY1" fmla="*/ 571835 h 571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1647" h="571835">
                    <a:moveTo>
                      <a:pt x="141647" y="0"/>
                    </a:moveTo>
                    <a:lnTo>
                      <a:pt x="0" y="571835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  <p:sp>
            <p:nvSpPr>
              <p:cNvPr id="1049186" name="Freeform: Shape 123"/>
              <p:cNvSpPr/>
              <p:nvPr/>
            </p:nvSpPr>
            <p:spPr>
              <a:xfrm>
                <a:off x="7895515" y="4601319"/>
                <a:ext cx="141647" cy="581015"/>
              </a:xfrm>
              <a:custGeom>
                <a:avLst/>
                <a:gdLst>
                  <a:gd name="connsiteX0" fmla="*/ 0 w 141647"/>
                  <a:gd name="connsiteY0" fmla="*/ 0 h 581015"/>
                  <a:gd name="connsiteX1" fmla="*/ 141647 w 141647"/>
                  <a:gd name="connsiteY1" fmla="*/ 581016 h 581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1647" h="581015">
                    <a:moveTo>
                      <a:pt x="0" y="0"/>
                    </a:moveTo>
                    <a:lnTo>
                      <a:pt x="141647" y="581016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  <p:sp>
            <p:nvSpPr>
              <p:cNvPr id="1049187" name="Freeform: Shape 124"/>
              <p:cNvSpPr/>
              <p:nvPr/>
            </p:nvSpPr>
            <p:spPr>
              <a:xfrm>
                <a:off x="7189902" y="4739032"/>
                <a:ext cx="797421" cy="241324"/>
              </a:xfrm>
              <a:custGeom>
                <a:avLst/>
                <a:gdLst>
                  <a:gd name="connsiteX0" fmla="*/ 0 w 797421"/>
                  <a:gd name="connsiteY0" fmla="*/ 0 h 241324"/>
                  <a:gd name="connsiteX1" fmla="*/ 797421 w 797421"/>
                  <a:gd name="connsiteY1" fmla="*/ 241325 h 24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7421" h="241324">
                    <a:moveTo>
                      <a:pt x="0" y="0"/>
                    </a:moveTo>
                    <a:lnTo>
                      <a:pt x="797421" y="241325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  <p:sp>
            <p:nvSpPr>
              <p:cNvPr id="1049188" name="Freeform: Shape 125"/>
              <p:cNvSpPr/>
              <p:nvPr/>
            </p:nvSpPr>
            <p:spPr>
              <a:xfrm>
                <a:off x="7136129" y="4739032"/>
                <a:ext cx="797421" cy="241324"/>
              </a:xfrm>
              <a:custGeom>
                <a:avLst/>
                <a:gdLst>
                  <a:gd name="connsiteX0" fmla="*/ 797421 w 797421"/>
                  <a:gd name="connsiteY0" fmla="*/ 0 h 241324"/>
                  <a:gd name="connsiteX1" fmla="*/ 0 w 797421"/>
                  <a:gd name="connsiteY1" fmla="*/ 241325 h 24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7421" h="241324">
                    <a:moveTo>
                      <a:pt x="797421" y="0"/>
                    </a:moveTo>
                    <a:lnTo>
                      <a:pt x="0" y="241325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</p:grpSp>
      </p:grpSp>
      <p:grpSp>
        <p:nvGrpSpPr>
          <p:cNvPr id="247" name="Group 127"/>
          <p:cNvGrpSpPr/>
          <p:nvPr/>
        </p:nvGrpSpPr>
        <p:grpSpPr>
          <a:xfrm rot="1269532">
            <a:off x="2919622" y="4460344"/>
            <a:ext cx="896073" cy="835690"/>
            <a:chOff x="8444425" y="3456521"/>
            <a:chExt cx="1407167" cy="1312343"/>
          </a:xfrm>
        </p:grpSpPr>
        <p:sp>
          <p:nvSpPr>
            <p:cNvPr id="1049189" name="Graphic 85"/>
            <p:cNvSpPr/>
            <p:nvPr/>
          </p:nvSpPr>
          <p:spPr>
            <a:xfrm>
              <a:off x="8444425" y="3456521"/>
              <a:ext cx="1407167" cy="1312343"/>
            </a:xfrm>
            <a:custGeom>
              <a:avLst/>
              <a:gdLst>
                <a:gd name="connsiteX0" fmla="*/ 1884342 w 1884341"/>
                <a:gd name="connsiteY0" fmla="*/ 1198245 h 1757362"/>
                <a:gd name="connsiteX1" fmla="*/ 1547157 w 1884341"/>
                <a:gd name="connsiteY1" fmla="*/ 1198245 h 1757362"/>
                <a:gd name="connsiteX2" fmla="*/ 1546204 w 1884341"/>
                <a:gd name="connsiteY2" fmla="*/ 1126808 h 1757362"/>
                <a:gd name="connsiteX3" fmla="*/ 1060430 w 1884341"/>
                <a:gd name="connsiteY3" fmla="*/ 1126808 h 1757362"/>
                <a:gd name="connsiteX4" fmla="*/ 921364 w 1884341"/>
                <a:gd name="connsiteY4" fmla="*/ 1265873 h 1757362"/>
                <a:gd name="connsiteX5" fmla="*/ 921364 w 1884341"/>
                <a:gd name="connsiteY5" fmla="*/ 1347788 h 1757362"/>
                <a:gd name="connsiteX6" fmla="*/ 361294 w 1884341"/>
                <a:gd name="connsiteY6" fmla="*/ 1347788 h 1757362"/>
                <a:gd name="connsiteX7" fmla="*/ 262234 w 1884341"/>
                <a:gd name="connsiteY7" fmla="*/ 1302068 h 1757362"/>
                <a:gd name="connsiteX8" fmla="*/ 405109 w 1884341"/>
                <a:gd name="connsiteY8" fmla="*/ 925830 h 1757362"/>
                <a:gd name="connsiteX9" fmla="*/ 1265217 w 1884341"/>
                <a:gd name="connsiteY9" fmla="*/ 925830 h 1757362"/>
                <a:gd name="connsiteX10" fmla="*/ 1589067 w 1884341"/>
                <a:gd name="connsiteY10" fmla="*/ 263843 h 1757362"/>
                <a:gd name="connsiteX11" fmla="*/ 1316652 w 1884341"/>
                <a:gd name="connsiteY11" fmla="*/ 117158 h 1757362"/>
                <a:gd name="connsiteX12" fmla="*/ 947082 w 1884341"/>
                <a:gd name="connsiteY12" fmla="*/ 117158 h 1757362"/>
                <a:gd name="connsiteX13" fmla="*/ 947082 w 1884341"/>
                <a:gd name="connsiteY13" fmla="*/ 0 h 1757362"/>
                <a:gd name="connsiteX14" fmla="*/ 624184 w 1884341"/>
                <a:gd name="connsiteY14" fmla="*/ 0 h 1757362"/>
                <a:gd name="connsiteX15" fmla="*/ 551794 w 1884341"/>
                <a:gd name="connsiteY15" fmla="*/ 45720 h 1757362"/>
                <a:gd name="connsiteX16" fmla="*/ 335577 w 1884341"/>
                <a:gd name="connsiteY16" fmla="*/ 45720 h 1757362"/>
                <a:gd name="connsiteX17" fmla="*/ 334624 w 1884341"/>
                <a:gd name="connsiteY17" fmla="*/ 46673 h 1757362"/>
                <a:gd name="connsiteX18" fmla="*/ 334624 w 1884341"/>
                <a:gd name="connsiteY18" fmla="*/ 377190 h 1757362"/>
                <a:gd name="connsiteX19" fmla="*/ 335577 w 1884341"/>
                <a:gd name="connsiteY19" fmla="*/ 378143 h 1757362"/>
                <a:gd name="connsiteX20" fmla="*/ 551794 w 1884341"/>
                <a:gd name="connsiteY20" fmla="*/ 378143 h 1757362"/>
                <a:gd name="connsiteX21" fmla="*/ 624184 w 1884341"/>
                <a:gd name="connsiteY21" fmla="*/ 417195 h 1757362"/>
                <a:gd name="connsiteX22" fmla="*/ 947082 w 1884341"/>
                <a:gd name="connsiteY22" fmla="*/ 417195 h 1757362"/>
                <a:gd name="connsiteX23" fmla="*/ 947082 w 1884341"/>
                <a:gd name="connsiteY23" fmla="*/ 312420 h 1757362"/>
                <a:gd name="connsiteX24" fmla="*/ 1312842 w 1884341"/>
                <a:gd name="connsiteY24" fmla="*/ 312420 h 1757362"/>
                <a:gd name="connsiteX25" fmla="*/ 1411902 w 1884341"/>
                <a:gd name="connsiteY25" fmla="*/ 359093 h 1757362"/>
                <a:gd name="connsiteX26" fmla="*/ 1265217 w 1884341"/>
                <a:gd name="connsiteY26" fmla="*/ 730568 h 1757362"/>
                <a:gd name="connsiteX27" fmla="*/ 405109 w 1884341"/>
                <a:gd name="connsiteY27" fmla="*/ 729615 h 1757362"/>
                <a:gd name="connsiteX28" fmla="*/ 85069 w 1884341"/>
                <a:gd name="connsiteY28" fmla="*/ 1398270 h 1757362"/>
                <a:gd name="connsiteX29" fmla="*/ 356532 w 1884341"/>
                <a:gd name="connsiteY29" fmla="*/ 1542098 h 1757362"/>
                <a:gd name="connsiteX30" fmla="*/ 921364 w 1884341"/>
                <a:gd name="connsiteY30" fmla="*/ 1542098 h 1757362"/>
                <a:gd name="connsiteX31" fmla="*/ 921364 w 1884341"/>
                <a:gd name="connsiteY31" fmla="*/ 1618298 h 1757362"/>
                <a:gd name="connsiteX32" fmla="*/ 1060430 w 1884341"/>
                <a:gd name="connsiteY32" fmla="*/ 1757363 h 1757362"/>
                <a:gd name="connsiteX33" fmla="*/ 1547157 w 1884341"/>
                <a:gd name="connsiteY33" fmla="*/ 1757363 h 1757362"/>
                <a:gd name="connsiteX34" fmla="*/ 1547157 w 1884341"/>
                <a:gd name="connsiteY34" fmla="*/ 1685925 h 1757362"/>
                <a:gd name="connsiteX35" fmla="*/ 1884342 w 1884341"/>
                <a:gd name="connsiteY35" fmla="*/ 1685925 h 1757362"/>
                <a:gd name="connsiteX36" fmla="*/ 1884342 w 1884341"/>
                <a:gd name="connsiteY36" fmla="*/ 1198245 h 1757362"/>
                <a:gd name="connsiteX37" fmla="*/ 1797665 w 1884341"/>
                <a:gd name="connsiteY37" fmla="*/ 1588770 h 1757362"/>
                <a:gd name="connsiteX38" fmla="*/ 1603354 w 1884341"/>
                <a:gd name="connsiteY38" fmla="*/ 1588770 h 1757362"/>
                <a:gd name="connsiteX39" fmla="*/ 1603354 w 1884341"/>
                <a:gd name="connsiteY39" fmla="*/ 1490663 h 1757362"/>
                <a:gd name="connsiteX40" fmla="*/ 1797665 w 1884341"/>
                <a:gd name="connsiteY40" fmla="*/ 1490663 h 1757362"/>
                <a:gd name="connsiteX41" fmla="*/ 1797665 w 1884341"/>
                <a:gd name="connsiteY41" fmla="*/ 1588770 h 1757362"/>
                <a:gd name="connsiteX42" fmla="*/ 1797665 w 1884341"/>
                <a:gd name="connsiteY42" fmla="*/ 1393508 h 1757362"/>
                <a:gd name="connsiteX43" fmla="*/ 1603354 w 1884341"/>
                <a:gd name="connsiteY43" fmla="*/ 1393508 h 1757362"/>
                <a:gd name="connsiteX44" fmla="*/ 1603354 w 1884341"/>
                <a:gd name="connsiteY44" fmla="*/ 1295400 h 1757362"/>
                <a:gd name="connsiteX45" fmla="*/ 1797665 w 1884341"/>
                <a:gd name="connsiteY45" fmla="*/ 1295400 h 1757362"/>
                <a:gd name="connsiteX46" fmla="*/ 1797665 w 1884341"/>
                <a:gd name="connsiteY46" fmla="*/ 1393508 h 175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884341" h="1757362">
                  <a:moveTo>
                    <a:pt x="1884342" y="1198245"/>
                  </a:moveTo>
                  <a:lnTo>
                    <a:pt x="1547157" y="1198245"/>
                  </a:lnTo>
                  <a:lnTo>
                    <a:pt x="1546204" y="1126808"/>
                  </a:lnTo>
                  <a:lnTo>
                    <a:pt x="1060430" y="1126808"/>
                  </a:lnTo>
                  <a:cubicBezTo>
                    <a:pt x="983277" y="1126808"/>
                    <a:pt x="921364" y="1188720"/>
                    <a:pt x="921364" y="1265873"/>
                  </a:cubicBezTo>
                  <a:lnTo>
                    <a:pt x="921364" y="1347788"/>
                  </a:lnTo>
                  <a:lnTo>
                    <a:pt x="361294" y="1347788"/>
                  </a:lnTo>
                  <a:cubicBezTo>
                    <a:pt x="323194" y="1347788"/>
                    <a:pt x="286999" y="1331595"/>
                    <a:pt x="262234" y="1302068"/>
                  </a:cubicBezTo>
                  <a:cubicBezTo>
                    <a:pt x="112692" y="1127760"/>
                    <a:pt x="235564" y="925830"/>
                    <a:pt x="405109" y="925830"/>
                  </a:cubicBezTo>
                  <a:lnTo>
                    <a:pt x="1265217" y="925830"/>
                  </a:lnTo>
                  <a:cubicBezTo>
                    <a:pt x="1570969" y="925830"/>
                    <a:pt x="1798617" y="586740"/>
                    <a:pt x="1589067" y="263843"/>
                  </a:cubicBezTo>
                  <a:cubicBezTo>
                    <a:pt x="1529060" y="171450"/>
                    <a:pt x="1427142" y="117158"/>
                    <a:pt x="1316652" y="117158"/>
                  </a:cubicBezTo>
                  <a:lnTo>
                    <a:pt x="947082" y="117158"/>
                  </a:lnTo>
                  <a:lnTo>
                    <a:pt x="947082" y="0"/>
                  </a:lnTo>
                  <a:lnTo>
                    <a:pt x="624184" y="0"/>
                  </a:lnTo>
                  <a:cubicBezTo>
                    <a:pt x="593704" y="0"/>
                    <a:pt x="566082" y="20003"/>
                    <a:pt x="551794" y="45720"/>
                  </a:cubicBezTo>
                  <a:lnTo>
                    <a:pt x="335577" y="45720"/>
                  </a:lnTo>
                  <a:cubicBezTo>
                    <a:pt x="334624" y="45720"/>
                    <a:pt x="334624" y="45720"/>
                    <a:pt x="334624" y="46673"/>
                  </a:cubicBezTo>
                  <a:lnTo>
                    <a:pt x="334624" y="377190"/>
                  </a:lnTo>
                  <a:cubicBezTo>
                    <a:pt x="334624" y="377190"/>
                    <a:pt x="334624" y="378143"/>
                    <a:pt x="335577" y="378143"/>
                  </a:cubicBezTo>
                  <a:lnTo>
                    <a:pt x="551794" y="378143"/>
                  </a:lnTo>
                  <a:cubicBezTo>
                    <a:pt x="567034" y="398145"/>
                    <a:pt x="593704" y="417195"/>
                    <a:pt x="624184" y="417195"/>
                  </a:cubicBezTo>
                  <a:lnTo>
                    <a:pt x="947082" y="417195"/>
                  </a:lnTo>
                  <a:lnTo>
                    <a:pt x="947082" y="312420"/>
                  </a:lnTo>
                  <a:lnTo>
                    <a:pt x="1312842" y="312420"/>
                  </a:lnTo>
                  <a:cubicBezTo>
                    <a:pt x="1350942" y="312420"/>
                    <a:pt x="1387137" y="329565"/>
                    <a:pt x="1411902" y="359093"/>
                  </a:cubicBezTo>
                  <a:cubicBezTo>
                    <a:pt x="1554777" y="534353"/>
                    <a:pt x="1432857" y="730568"/>
                    <a:pt x="1265217" y="730568"/>
                  </a:cubicBezTo>
                  <a:lnTo>
                    <a:pt x="405109" y="729615"/>
                  </a:lnTo>
                  <a:cubicBezTo>
                    <a:pt x="97452" y="729615"/>
                    <a:pt x="-131148" y="1077278"/>
                    <a:pt x="85069" y="1398270"/>
                  </a:cubicBezTo>
                  <a:cubicBezTo>
                    <a:pt x="138409" y="1477328"/>
                    <a:pt x="261282" y="1542098"/>
                    <a:pt x="356532" y="1542098"/>
                  </a:cubicBezTo>
                  <a:lnTo>
                    <a:pt x="921364" y="1542098"/>
                  </a:lnTo>
                  <a:lnTo>
                    <a:pt x="921364" y="1618298"/>
                  </a:lnTo>
                  <a:cubicBezTo>
                    <a:pt x="921364" y="1695450"/>
                    <a:pt x="983277" y="1757363"/>
                    <a:pt x="1060430" y="1757363"/>
                  </a:cubicBezTo>
                  <a:lnTo>
                    <a:pt x="1547157" y="1757363"/>
                  </a:lnTo>
                  <a:lnTo>
                    <a:pt x="1547157" y="1685925"/>
                  </a:lnTo>
                  <a:lnTo>
                    <a:pt x="1884342" y="1685925"/>
                  </a:lnTo>
                  <a:lnTo>
                    <a:pt x="1884342" y="1198245"/>
                  </a:lnTo>
                  <a:close/>
                  <a:moveTo>
                    <a:pt x="1797665" y="1588770"/>
                  </a:moveTo>
                  <a:lnTo>
                    <a:pt x="1603354" y="1588770"/>
                  </a:lnTo>
                  <a:lnTo>
                    <a:pt x="1603354" y="1490663"/>
                  </a:lnTo>
                  <a:lnTo>
                    <a:pt x="1797665" y="1490663"/>
                  </a:lnTo>
                  <a:lnTo>
                    <a:pt x="1797665" y="1588770"/>
                  </a:lnTo>
                  <a:close/>
                  <a:moveTo>
                    <a:pt x="1797665" y="1393508"/>
                  </a:moveTo>
                  <a:lnTo>
                    <a:pt x="1603354" y="1393508"/>
                  </a:lnTo>
                  <a:lnTo>
                    <a:pt x="1603354" y="1295400"/>
                  </a:lnTo>
                  <a:lnTo>
                    <a:pt x="1797665" y="1295400"/>
                  </a:lnTo>
                  <a:lnTo>
                    <a:pt x="1797665" y="1393508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grpSp>
          <p:nvGrpSpPr>
            <p:cNvPr id="248" name="Group 129"/>
            <p:cNvGrpSpPr/>
            <p:nvPr/>
          </p:nvGrpSpPr>
          <p:grpSpPr>
            <a:xfrm>
              <a:off x="8695646" y="3532755"/>
              <a:ext cx="153844" cy="157164"/>
              <a:chOff x="8656781" y="3160926"/>
              <a:chExt cx="153844" cy="157164"/>
            </a:xfrm>
          </p:grpSpPr>
          <p:cxnSp>
            <p:nvCxnSpPr>
              <p:cNvPr id="3145838" name="Straight Connector 130"/>
              <p:cNvCxnSpPr>
                <a:cxnSpLocks/>
              </p:cNvCxnSpPr>
              <p:nvPr/>
            </p:nvCxnSpPr>
            <p:spPr>
              <a:xfrm>
                <a:off x="8656781" y="3160926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839" name="Straight Connector 131"/>
              <p:cNvCxnSpPr>
                <a:cxnSpLocks/>
              </p:cNvCxnSpPr>
              <p:nvPr/>
            </p:nvCxnSpPr>
            <p:spPr>
              <a:xfrm>
                <a:off x="8656781" y="3213314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840" name="Straight Connector 132"/>
              <p:cNvCxnSpPr>
                <a:cxnSpLocks/>
              </p:cNvCxnSpPr>
              <p:nvPr/>
            </p:nvCxnSpPr>
            <p:spPr>
              <a:xfrm>
                <a:off x="8656781" y="3265702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841" name="Straight Connector 133"/>
              <p:cNvCxnSpPr>
                <a:cxnSpLocks/>
              </p:cNvCxnSpPr>
              <p:nvPr/>
            </p:nvCxnSpPr>
            <p:spPr>
              <a:xfrm>
                <a:off x="8656781" y="3318090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9190" name="!!2nd"/>
          <p:cNvSpPr/>
          <p:nvPr/>
        </p:nvSpPr>
        <p:spPr>
          <a:xfrm rot="3600000">
            <a:off x="9298585" y="406045"/>
            <a:ext cx="1700212" cy="1551484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0212" h="1551484">
                <a:moveTo>
                  <a:pt x="0" y="1551484"/>
                </a:moveTo>
                <a:lnTo>
                  <a:pt x="282029" y="0"/>
                </a:lnTo>
                <a:lnTo>
                  <a:pt x="1461726" y="290286"/>
                </a:lnTo>
                <a:lnTo>
                  <a:pt x="1700212" y="1551484"/>
                </a:lnTo>
                <a:lnTo>
                  <a:pt x="0" y="15514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191" name="Title 1"/>
          <p:cNvSpPr txBox="1"/>
          <p:nvPr/>
        </p:nvSpPr>
        <p:spPr>
          <a:xfrm>
            <a:off x="9020571" y="1013050"/>
            <a:ext cx="2331584" cy="8863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00" b="1" dirty="0">
                <a:solidFill>
                  <a:schemeClr val="accent5"/>
                </a:solidFill>
              </a:rPr>
              <a:t>НАЕМ</a:t>
            </a:r>
            <a:r>
              <a:rPr lang="ru-RU" sz="2400" b="1" dirty="0">
                <a:solidFill>
                  <a:schemeClr val="accent5"/>
                </a:solidFill>
              </a:rPr>
              <a:t> </a:t>
            </a:r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000" dirty="0"/>
              <a:t>на експозиционна площ</a:t>
            </a:r>
          </a:p>
        </p:txBody>
      </p:sp>
      <p:grpSp>
        <p:nvGrpSpPr>
          <p:cNvPr id="249" name="Group 90"/>
          <p:cNvGrpSpPr/>
          <p:nvPr/>
        </p:nvGrpSpPr>
        <p:grpSpPr>
          <a:xfrm rot="20972223">
            <a:off x="4023496" y="4776721"/>
            <a:ext cx="775358" cy="882158"/>
            <a:chOff x="1158784" y="1623434"/>
            <a:chExt cx="1176746" cy="1338831"/>
          </a:xfrm>
        </p:grpSpPr>
        <p:sp>
          <p:nvSpPr>
            <p:cNvPr id="1049192" name="Freeform: Shape 95"/>
            <p:cNvSpPr/>
            <p:nvPr/>
          </p:nvSpPr>
          <p:spPr>
            <a:xfrm>
              <a:off x="1158784" y="1623434"/>
              <a:ext cx="1176746" cy="377062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sp>
          <p:nvSpPr>
            <p:cNvPr id="1049193" name="Freeform: Shape 96"/>
            <p:cNvSpPr/>
            <p:nvPr/>
          </p:nvSpPr>
          <p:spPr>
            <a:xfrm>
              <a:off x="1158784" y="1857376"/>
              <a:ext cx="1176746" cy="143121"/>
            </a:xfrm>
            <a:custGeom>
              <a:avLst/>
              <a:gdLst>
                <a:gd name="connsiteX0" fmla="*/ 1 w 1176746"/>
                <a:gd name="connsiteY0" fmla="*/ 0 h 143121"/>
                <a:gd name="connsiteX1" fmla="*/ 1176746 w 1176746"/>
                <a:gd name="connsiteY1" fmla="*/ 0 h 143121"/>
                <a:gd name="connsiteX2" fmla="*/ 1176746 w 1176746"/>
                <a:gd name="connsiteY2" fmla="*/ 31871 h 143121"/>
                <a:gd name="connsiteX3" fmla="*/ 1175949 w 1176746"/>
                <a:gd name="connsiteY3" fmla="*/ 31871 h 143121"/>
                <a:gd name="connsiteX4" fmla="*/ 1174374 w 1176746"/>
                <a:gd name="connsiteY4" fmla="*/ 47493 h 143121"/>
                <a:gd name="connsiteX5" fmla="*/ 1057042 w 1176746"/>
                <a:gd name="connsiteY5" fmla="*/ 143121 h 143121"/>
                <a:gd name="connsiteX6" fmla="*/ 954614 w 1176746"/>
                <a:gd name="connsiteY6" fmla="*/ 85458 h 143121"/>
                <a:gd name="connsiteX7" fmla="*/ 939874 w 1176746"/>
                <a:gd name="connsiteY7" fmla="*/ 47914 h 143121"/>
                <a:gd name="connsiteX8" fmla="*/ 925134 w 1176746"/>
                <a:gd name="connsiteY8" fmla="*/ 85458 h 143121"/>
                <a:gd name="connsiteX9" fmla="*/ 822708 w 1176746"/>
                <a:gd name="connsiteY9" fmla="*/ 143121 h 143121"/>
                <a:gd name="connsiteX10" fmla="*/ 720280 w 1176746"/>
                <a:gd name="connsiteY10" fmla="*/ 85458 h 143121"/>
                <a:gd name="connsiteX11" fmla="*/ 705540 w 1176746"/>
                <a:gd name="connsiteY11" fmla="*/ 47914 h 143121"/>
                <a:gd name="connsiteX12" fmla="*/ 690800 w 1176746"/>
                <a:gd name="connsiteY12" fmla="*/ 85458 h 143121"/>
                <a:gd name="connsiteX13" fmla="*/ 588373 w 1176746"/>
                <a:gd name="connsiteY13" fmla="*/ 143121 h 143121"/>
                <a:gd name="connsiteX14" fmla="*/ 485946 w 1176746"/>
                <a:gd name="connsiteY14" fmla="*/ 85458 h 143121"/>
                <a:gd name="connsiteX15" fmla="*/ 471206 w 1176746"/>
                <a:gd name="connsiteY15" fmla="*/ 47913 h 143121"/>
                <a:gd name="connsiteX16" fmla="*/ 456465 w 1176746"/>
                <a:gd name="connsiteY16" fmla="*/ 85458 h 143121"/>
                <a:gd name="connsiteX17" fmla="*/ 354038 w 1176746"/>
                <a:gd name="connsiteY17" fmla="*/ 143121 h 143121"/>
                <a:gd name="connsiteX18" fmla="*/ 251611 w 1176746"/>
                <a:gd name="connsiteY18" fmla="*/ 85458 h 143121"/>
                <a:gd name="connsiteX19" fmla="*/ 236871 w 1176746"/>
                <a:gd name="connsiteY19" fmla="*/ 47914 h 143121"/>
                <a:gd name="connsiteX20" fmla="*/ 222131 w 1176746"/>
                <a:gd name="connsiteY20" fmla="*/ 85458 h 143121"/>
                <a:gd name="connsiteX21" fmla="*/ 119704 w 1176746"/>
                <a:gd name="connsiteY21" fmla="*/ 143121 h 143121"/>
                <a:gd name="connsiteX22" fmla="*/ 2371 w 1176746"/>
                <a:gd name="connsiteY22" fmla="*/ 47493 h 143121"/>
                <a:gd name="connsiteX23" fmla="*/ 797 w 1176746"/>
                <a:gd name="connsiteY23" fmla="*/ 31871 h 143121"/>
                <a:gd name="connsiteX24" fmla="*/ 1 w 1176746"/>
                <a:gd name="connsiteY24" fmla="*/ 31871 h 143121"/>
                <a:gd name="connsiteX25" fmla="*/ 1 w 1176746"/>
                <a:gd name="connsiteY25" fmla="*/ 23978 h 143121"/>
                <a:gd name="connsiteX26" fmla="*/ 0 w 1176746"/>
                <a:gd name="connsiteY26" fmla="*/ 23970 h 143121"/>
                <a:gd name="connsiteX27" fmla="*/ 1 w 1176746"/>
                <a:gd name="connsiteY27" fmla="*/ 23970 h 14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6746" h="143121">
                  <a:moveTo>
                    <a:pt x="1" y="0"/>
                  </a:moveTo>
                  <a:lnTo>
                    <a:pt x="1176746" y="0"/>
                  </a:lnTo>
                  <a:lnTo>
                    <a:pt x="1176746" y="31871"/>
                  </a:lnTo>
                  <a:lnTo>
                    <a:pt x="1175949" y="31871"/>
                  </a:lnTo>
                  <a:lnTo>
                    <a:pt x="1174374" y="47493"/>
                  </a:lnTo>
                  <a:cubicBezTo>
                    <a:pt x="1163206" y="102068"/>
                    <a:pt x="1114919" y="143121"/>
                    <a:pt x="1057042" y="143121"/>
                  </a:cubicBezTo>
                  <a:cubicBezTo>
                    <a:pt x="1013634" y="143121"/>
                    <a:pt x="975620" y="120029"/>
                    <a:pt x="954614" y="85458"/>
                  </a:cubicBezTo>
                  <a:lnTo>
                    <a:pt x="939874" y="47914"/>
                  </a:lnTo>
                  <a:lnTo>
                    <a:pt x="925134" y="85458"/>
                  </a:lnTo>
                  <a:cubicBezTo>
                    <a:pt x="904129" y="120029"/>
                    <a:pt x="866115" y="143121"/>
                    <a:pt x="822708" y="143121"/>
                  </a:cubicBezTo>
                  <a:cubicBezTo>
                    <a:pt x="779300" y="143121"/>
                    <a:pt x="741286" y="120029"/>
                    <a:pt x="720280" y="85458"/>
                  </a:cubicBezTo>
                  <a:lnTo>
                    <a:pt x="705540" y="47914"/>
                  </a:lnTo>
                  <a:lnTo>
                    <a:pt x="690800" y="85458"/>
                  </a:lnTo>
                  <a:cubicBezTo>
                    <a:pt x="669794" y="120029"/>
                    <a:pt x="631781" y="143121"/>
                    <a:pt x="588373" y="143121"/>
                  </a:cubicBezTo>
                  <a:cubicBezTo>
                    <a:pt x="544965" y="143121"/>
                    <a:pt x="506952" y="120029"/>
                    <a:pt x="485946" y="85458"/>
                  </a:cubicBezTo>
                  <a:lnTo>
                    <a:pt x="471206" y="47913"/>
                  </a:lnTo>
                  <a:lnTo>
                    <a:pt x="456465" y="85458"/>
                  </a:lnTo>
                  <a:cubicBezTo>
                    <a:pt x="435459" y="120029"/>
                    <a:pt x="397446" y="143121"/>
                    <a:pt x="354038" y="143121"/>
                  </a:cubicBezTo>
                  <a:cubicBezTo>
                    <a:pt x="310630" y="143121"/>
                    <a:pt x="272617" y="120029"/>
                    <a:pt x="251611" y="85458"/>
                  </a:cubicBezTo>
                  <a:lnTo>
                    <a:pt x="236871" y="47914"/>
                  </a:lnTo>
                  <a:lnTo>
                    <a:pt x="222131" y="85458"/>
                  </a:lnTo>
                  <a:cubicBezTo>
                    <a:pt x="201125" y="120029"/>
                    <a:pt x="163112" y="143121"/>
                    <a:pt x="119704" y="143121"/>
                  </a:cubicBezTo>
                  <a:cubicBezTo>
                    <a:pt x="61828" y="143121"/>
                    <a:pt x="13539" y="102068"/>
                    <a:pt x="2371" y="47493"/>
                  </a:cubicBezTo>
                  <a:lnTo>
                    <a:pt x="797" y="31871"/>
                  </a:lnTo>
                  <a:lnTo>
                    <a:pt x="1" y="31871"/>
                  </a:lnTo>
                  <a:lnTo>
                    <a:pt x="1" y="23978"/>
                  </a:lnTo>
                  <a:lnTo>
                    <a:pt x="0" y="23970"/>
                  </a:lnTo>
                  <a:lnTo>
                    <a:pt x="1" y="23970"/>
                  </a:lnTo>
                  <a:close/>
                </a:path>
              </a:pathLst>
            </a:cu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cxnSp>
          <p:nvCxnSpPr>
            <p:cNvPr id="3145842" name="Straight Connector 101"/>
            <p:cNvCxnSpPr>
              <a:cxnSpLocks/>
            </p:cNvCxnSpPr>
            <p:nvPr/>
          </p:nvCxnSpPr>
          <p:spPr>
            <a:xfrm rot="627777" flipV="1">
              <a:off x="1253231" y="2474806"/>
              <a:ext cx="603671" cy="1062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43" name="Straight Connector 102"/>
            <p:cNvCxnSpPr>
              <a:cxnSpLocks/>
            </p:cNvCxnSpPr>
            <p:nvPr/>
          </p:nvCxnSpPr>
          <p:spPr>
            <a:xfrm rot="627777" flipV="1">
              <a:off x="1251889" y="2858881"/>
              <a:ext cx="570150" cy="10338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44" name="Straight Connector 103"/>
            <p:cNvCxnSpPr>
              <a:cxnSpLocks/>
            </p:cNvCxnSpPr>
            <p:nvPr/>
          </p:nvCxnSpPr>
          <p:spPr>
            <a:xfrm rot="627777">
              <a:off x="1167718" y="2000512"/>
              <a:ext cx="164145" cy="9019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45" name="Straight Connector 104"/>
            <p:cNvCxnSpPr>
              <a:cxnSpLocks/>
            </p:cNvCxnSpPr>
            <p:nvPr/>
          </p:nvCxnSpPr>
          <p:spPr>
            <a:xfrm rot="627777">
              <a:off x="2217341" y="2004020"/>
              <a:ext cx="58162" cy="35186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105"/>
          <p:cNvGrpSpPr/>
          <p:nvPr/>
        </p:nvGrpSpPr>
        <p:grpSpPr>
          <a:xfrm>
            <a:off x="4495193" y="5154861"/>
            <a:ext cx="485884" cy="586599"/>
            <a:chOff x="10839907" y="4044473"/>
            <a:chExt cx="737416" cy="890268"/>
          </a:xfrm>
        </p:grpSpPr>
        <p:sp>
          <p:nvSpPr>
            <p:cNvPr id="1049194" name="Graphic 6"/>
            <p:cNvSpPr/>
            <p:nvPr/>
          </p:nvSpPr>
          <p:spPr>
            <a:xfrm rot="1129805">
              <a:off x="10839907" y="4044473"/>
              <a:ext cx="737416" cy="890268"/>
            </a:xfrm>
            <a:custGeom>
              <a:avLst/>
              <a:gdLst>
                <a:gd name="connsiteX0" fmla="*/ 2737815 w 2745324"/>
                <a:gd name="connsiteY0" fmla="*/ 517865 h 3314376"/>
                <a:gd name="connsiteX1" fmla="*/ 1372606 w 2745324"/>
                <a:gd name="connsiteY1" fmla="*/ 0 h 3314376"/>
                <a:gd name="connsiteX2" fmla="*/ 7512 w 2745324"/>
                <a:gd name="connsiteY2" fmla="*/ 517865 h 3314376"/>
                <a:gd name="connsiteX3" fmla="*/ 1372606 w 2745324"/>
                <a:gd name="connsiteY3" fmla="*/ 3314376 h 3314376"/>
                <a:gd name="connsiteX4" fmla="*/ 2737815 w 2745324"/>
                <a:gd name="connsiteY4" fmla="*/ 517865 h 331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5324" h="3314376">
                  <a:moveTo>
                    <a:pt x="2737815" y="517865"/>
                  </a:moveTo>
                  <a:cubicBezTo>
                    <a:pt x="2172259" y="517865"/>
                    <a:pt x="1738995" y="356283"/>
                    <a:pt x="1372606" y="0"/>
                  </a:cubicBezTo>
                  <a:cubicBezTo>
                    <a:pt x="1006265" y="356283"/>
                    <a:pt x="573021" y="517865"/>
                    <a:pt x="7512" y="517865"/>
                  </a:cubicBezTo>
                  <a:cubicBezTo>
                    <a:pt x="7512" y="1445609"/>
                    <a:pt x="-184465" y="2774680"/>
                    <a:pt x="1372606" y="3314376"/>
                  </a:cubicBezTo>
                  <a:cubicBezTo>
                    <a:pt x="2929782" y="2774671"/>
                    <a:pt x="2737815" y="1445609"/>
                    <a:pt x="2737815" y="517865"/>
                  </a:cubicBezTo>
                  <a:close/>
                </a:path>
              </a:pathLst>
            </a:custGeom>
            <a:noFill/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3145846" name="Straight Connector 107"/>
            <p:cNvCxnSpPr>
              <a:cxnSpLocks/>
              <a:stCxn id="1049194" idx="1"/>
              <a:endCxn id="1049194" idx="3"/>
            </p:cNvCxnSpPr>
            <p:nvPr/>
          </p:nvCxnSpPr>
          <p:spPr>
            <a:xfrm flipH="1">
              <a:off x="11064928" y="4068292"/>
              <a:ext cx="287345" cy="84262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roup 166"/>
          <p:cNvGrpSpPr/>
          <p:nvPr/>
        </p:nvGrpSpPr>
        <p:grpSpPr>
          <a:xfrm>
            <a:off x="9845454" y="4922351"/>
            <a:ext cx="1512101" cy="1268410"/>
            <a:chOff x="9845454" y="4922351"/>
            <a:chExt cx="1512101" cy="1268410"/>
          </a:xfrm>
        </p:grpSpPr>
        <p:sp>
          <p:nvSpPr>
            <p:cNvPr id="1049226" name="Rectangle 64"/>
            <p:cNvSpPr/>
            <p:nvPr/>
          </p:nvSpPr>
          <p:spPr>
            <a:xfrm>
              <a:off x="9845454" y="5286164"/>
              <a:ext cx="1512101" cy="904597"/>
            </a:xfrm>
            <a:prstGeom prst="rect">
              <a:avLst/>
            </a:prstGeom>
            <a:solidFill>
              <a:schemeClr val="accent3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59" name="Graphic 151"/>
            <p:cNvGrpSpPr/>
            <p:nvPr/>
          </p:nvGrpSpPr>
          <p:grpSpPr>
            <a:xfrm>
              <a:off x="10302577" y="4922351"/>
              <a:ext cx="628648" cy="408622"/>
              <a:chOff x="10332991" y="4988686"/>
              <a:chExt cx="628648" cy="408622"/>
            </a:xfrm>
            <a:solidFill>
              <a:srgbClr val="B9E6FB"/>
            </a:solidFill>
          </p:grpSpPr>
          <p:sp>
            <p:nvSpPr>
              <p:cNvPr id="1049227" name="Freeform: Shape 153"/>
              <p:cNvSpPr/>
              <p:nvPr/>
            </p:nvSpPr>
            <p:spPr>
              <a:xfrm>
                <a:off x="10332991" y="4988686"/>
                <a:ext cx="377190" cy="361950"/>
              </a:xfrm>
              <a:custGeom>
                <a:avLst/>
                <a:gdLst>
                  <a:gd name="connsiteX0" fmla="*/ 377190 w 377189"/>
                  <a:gd name="connsiteY0" fmla="*/ 46673 h 361950"/>
                  <a:gd name="connsiteX1" fmla="*/ 361950 w 377189"/>
                  <a:gd name="connsiteY1" fmla="*/ 0 h 361950"/>
                  <a:gd name="connsiteX2" fmla="*/ 0 w 377189"/>
                  <a:gd name="connsiteY2" fmla="*/ 0 h 361950"/>
                  <a:gd name="connsiteX3" fmla="*/ 120015 w 377189"/>
                  <a:gd name="connsiteY3" fmla="*/ 361950 h 361950"/>
                  <a:gd name="connsiteX4" fmla="*/ 161925 w 377189"/>
                  <a:gd name="connsiteY4" fmla="*/ 361950 h 361950"/>
                  <a:gd name="connsiteX5" fmla="*/ 266700 w 377189"/>
                  <a:gd name="connsiteY5" fmla="*/ 46673 h 361950"/>
                  <a:gd name="connsiteX0" fmla="*/ 266700 w 377190"/>
                  <a:gd name="connsiteY0" fmla="*/ 46673 h 361950"/>
                  <a:gd name="connsiteX1" fmla="*/ 377190 w 377190"/>
                  <a:gd name="connsiteY1" fmla="*/ 46673 h 361950"/>
                  <a:gd name="connsiteX2" fmla="*/ 361950 w 377190"/>
                  <a:gd name="connsiteY2" fmla="*/ 0 h 361950"/>
                  <a:gd name="connsiteX3" fmla="*/ 0 w 377190"/>
                  <a:gd name="connsiteY3" fmla="*/ 0 h 361950"/>
                  <a:gd name="connsiteX4" fmla="*/ 120015 w 377190"/>
                  <a:gd name="connsiteY4" fmla="*/ 361950 h 361950"/>
                  <a:gd name="connsiteX5" fmla="*/ 161925 w 377190"/>
                  <a:gd name="connsiteY5" fmla="*/ 361950 h 361950"/>
                  <a:gd name="connsiteX6" fmla="*/ 358140 w 377190"/>
                  <a:gd name="connsiteY6" fmla="*/ 138113 h 361950"/>
                  <a:gd name="connsiteX0" fmla="*/ 266700 w 377190"/>
                  <a:gd name="connsiteY0" fmla="*/ 46673 h 361950"/>
                  <a:gd name="connsiteX1" fmla="*/ 377190 w 377190"/>
                  <a:gd name="connsiteY1" fmla="*/ 46673 h 361950"/>
                  <a:gd name="connsiteX2" fmla="*/ 361950 w 377190"/>
                  <a:gd name="connsiteY2" fmla="*/ 0 h 361950"/>
                  <a:gd name="connsiteX3" fmla="*/ 0 w 377190"/>
                  <a:gd name="connsiteY3" fmla="*/ 0 h 361950"/>
                  <a:gd name="connsiteX4" fmla="*/ 120015 w 377190"/>
                  <a:gd name="connsiteY4" fmla="*/ 361950 h 361950"/>
                  <a:gd name="connsiteX5" fmla="*/ 161925 w 377190"/>
                  <a:gd name="connsiteY5" fmla="*/ 361950 h 361950"/>
                  <a:gd name="connsiteX0" fmla="*/ 266700 w 377190"/>
                  <a:gd name="connsiteY0" fmla="*/ 46673 h 361950"/>
                  <a:gd name="connsiteX1" fmla="*/ 377190 w 377190"/>
                  <a:gd name="connsiteY1" fmla="*/ 46673 h 361950"/>
                  <a:gd name="connsiteX2" fmla="*/ 361950 w 377190"/>
                  <a:gd name="connsiteY2" fmla="*/ 0 h 361950"/>
                  <a:gd name="connsiteX3" fmla="*/ 0 w 377190"/>
                  <a:gd name="connsiteY3" fmla="*/ 0 h 361950"/>
                  <a:gd name="connsiteX4" fmla="*/ 120015 w 377190"/>
                  <a:gd name="connsiteY4" fmla="*/ 361950 h 361950"/>
                  <a:gd name="connsiteX0" fmla="*/ 377190 w 377190"/>
                  <a:gd name="connsiteY0" fmla="*/ 46673 h 361950"/>
                  <a:gd name="connsiteX1" fmla="*/ 361950 w 377190"/>
                  <a:gd name="connsiteY1" fmla="*/ 0 h 361950"/>
                  <a:gd name="connsiteX2" fmla="*/ 0 w 377190"/>
                  <a:gd name="connsiteY2" fmla="*/ 0 h 361950"/>
                  <a:gd name="connsiteX3" fmla="*/ 120015 w 377190"/>
                  <a:gd name="connsiteY3" fmla="*/ 36195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7190" h="361950">
                    <a:moveTo>
                      <a:pt x="377190" y="46673"/>
                    </a:moveTo>
                    <a:lnTo>
                      <a:pt x="361950" y="0"/>
                    </a:lnTo>
                    <a:lnTo>
                      <a:pt x="0" y="0"/>
                    </a:lnTo>
                    <a:lnTo>
                      <a:pt x="120015" y="361950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49228" name="Freeform: Shape 154"/>
              <p:cNvSpPr/>
              <p:nvPr/>
            </p:nvSpPr>
            <p:spPr>
              <a:xfrm>
                <a:off x="10479674" y="5035358"/>
                <a:ext cx="481965" cy="361950"/>
              </a:xfrm>
              <a:custGeom>
                <a:avLst/>
                <a:gdLst>
                  <a:gd name="connsiteX0" fmla="*/ 230505 w 481965"/>
                  <a:gd name="connsiteY0" fmla="*/ 0 h 361950"/>
                  <a:gd name="connsiteX1" fmla="*/ 120015 w 481965"/>
                  <a:gd name="connsiteY1" fmla="*/ 0 h 361950"/>
                  <a:gd name="connsiteX2" fmla="*/ 15240 w 481965"/>
                  <a:gd name="connsiteY2" fmla="*/ 315278 h 361950"/>
                  <a:gd name="connsiteX3" fmla="*/ 0 w 481965"/>
                  <a:gd name="connsiteY3" fmla="*/ 361950 h 361950"/>
                  <a:gd name="connsiteX4" fmla="*/ 361950 w 481965"/>
                  <a:gd name="connsiteY4" fmla="*/ 361950 h 361950"/>
                  <a:gd name="connsiteX5" fmla="*/ 481965 w 481965"/>
                  <a:gd name="connsiteY5" fmla="*/ 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1965" h="361950">
                    <a:moveTo>
                      <a:pt x="230505" y="0"/>
                    </a:moveTo>
                    <a:lnTo>
                      <a:pt x="120015" y="0"/>
                    </a:lnTo>
                    <a:lnTo>
                      <a:pt x="15240" y="315278"/>
                    </a:lnTo>
                    <a:lnTo>
                      <a:pt x="0" y="361950"/>
                    </a:lnTo>
                    <a:lnTo>
                      <a:pt x="361950" y="361950"/>
                    </a:lnTo>
                    <a:lnTo>
                      <a:pt x="481965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60" name="Group 7"/>
          <p:cNvGrpSpPr/>
          <p:nvPr/>
        </p:nvGrpSpPr>
        <p:grpSpPr>
          <a:xfrm>
            <a:off x="7286981" y="473204"/>
            <a:ext cx="849896" cy="1433512"/>
            <a:chOff x="7398850" y="491073"/>
            <a:chExt cx="849896" cy="1433512"/>
          </a:xfrm>
        </p:grpSpPr>
        <p:sp>
          <p:nvSpPr>
            <p:cNvPr id="1049229" name="Graphic 3"/>
            <p:cNvSpPr/>
            <p:nvPr/>
          </p:nvSpPr>
          <p:spPr>
            <a:xfrm rot="2809106">
              <a:off x="7078810" y="811113"/>
              <a:ext cx="1433512" cy="793432"/>
            </a:xfrm>
            <a:custGeom>
              <a:avLst/>
              <a:gdLst>
                <a:gd name="connsiteX0" fmla="*/ 1272540 w 1433512"/>
                <a:gd name="connsiteY0" fmla="*/ 396240 h 793432"/>
                <a:gd name="connsiteX1" fmla="*/ 1433513 w 1433512"/>
                <a:gd name="connsiteY1" fmla="*/ 235268 h 793432"/>
                <a:gd name="connsiteX2" fmla="*/ 1433513 w 1433512"/>
                <a:gd name="connsiteY2" fmla="*/ 0 h 793432"/>
                <a:gd name="connsiteX3" fmla="*/ 0 w 1433512"/>
                <a:gd name="connsiteY3" fmla="*/ 0 h 793432"/>
                <a:gd name="connsiteX4" fmla="*/ 0 w 1433512"/>
                <a:gd name="connsiteY4" fmla="*/ 793433 h 793432"/>
                <a:gd name="connsiteX5" fmla="*/ 1433513 w 1433512"/>
                <a:gd name="connsiteY5" fmla="*/ 793433 h 793432"/>
                <a:gd name="connsiteX6" fmla="*/ 1433513 w 1433512"/>
                <a:gd name="connsiteY6" fmla="*/ 557213 h 793432"/>
                <a:gd name="connsiteX7" fmla="*/ 1272540 w 1433512"/>
                <a:gd name="connsiteY7" fmla="*/ 396240 h 79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3512" h="793432">
                  <a:moveTo>
                    <a:pt x="1272540" y="396240"/>
                  </a:moveTo>
                  <a:cubicBezTo>
                    <a:pt x="1272540" y="307658"/>
                    <a:pt x="1344930" y="235268"/>
                    <a:pt x="1433513" y="235268"/>
                  </a:cubicBezTo>
                  <a:lnTo>
                    <a:pt x="1433513" y="0"/>
                  </a:lnTo>
                  <a:lnTo>
                    <a:pt x="0" y="0"/>
                  </a:lnTo>
                  <a:lnTo>
                    <a:pt x="0" y="793433"/>
                  </a:lnTo>
                  <a:lnTo>
                    <a:pt x="1433513" y="793433"/>
                  </a:lnTo>
                  <a:lnTo>
                    <a:pt x="1433513" y="557213"/>
                  </a:lnTo>
                  <a:cubicBezTo>
                    <a:pt x="1344930" y="557213"/>
                    <a:pt x="1272540" y="485775"/>
                    <a:pt x="1272540" y="39624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3145848" name="Straight Connector 6"/>
            <p:cNvCxnSpPr>
              <a:cxnSpLocks/>
            </p:cNvCxnSpPr>
            <p:nvPr/>
          </p:nvCxnSpPr>
          <p:spPr>
            <a:xfrm flipV="1">
              <a:off x="7670183" y="1109030"/>
              <a:ext cx="578563" cy="542956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1" name="Group 54"/>
          <p:cNvGrpSpPr/>
          <p:nvPr/>
        </p:nvGrpSpPr>
        <p:grpSpPr>
          <a:xfrm>
            <a:off x="6579282" y="842809"/>
            <a:ext cx="1030852" cy="1031963"/>
            <a:chOff x="6799942" y="4472767"/>
            <a:chExt cx="1386381" cy="1387874"/>
          </a:xfrm>
        </p:grpSpPr>
        <p:grpSp>
          <p:nvGrpSpPr>
            <p:cNvPr id="262" name="Group 55"/>
            <p:cNvGrpSpPr/>
            <p:nvPr/>
          </p:nvGrpSpPr>
          <p:grpSpPr>
            <a:xfrm>
              <a:off x="7389670" y="4523690"/>
              <a:ext cx="745730" cy="747224"/>
              <a:chOff x="7350077" y="4609433"/>
              <a:chExt cx="648087" cy="649385"/>
            </a:xfrm>
            <a:solidFill>
              <a:srgbClr val="376E6B"/>
            </a:solidFill>
          </p:grpSpPr>
          <p:sp>
            <p:nvSpPr>
              <p:cNvPr id="1049230" name="Freeform: Shape 57"/>
              <p:cNvSpPr/>
              <p:nvPr/>
            </p:nvSpPr>
            <p:spPr>
              <a:xfrm>
                <a:off x="7876860" y="4609433"/>
                <a:ext cx="121304" cy="121304"/>
              </a:xfrm>
              <a:custGeom>
                <a:avLst/>
                <a:gdLst>
                  <a:gd name="connsiteX0" fmla="*/ 93745 w 118437"/>
                  <a:gd name="connsiteY0" fmla="*/ 118437 h 118437"/>
                  <a:gd name="connsiteX1" fmla="*/ 117815 w 118437"/>
                  <a:gd name="connsiteY1" fmla="*/ 53829 h 118437"/>
                  <a:gd name="connsiteX2" fmla="*/ 64608 w 118437"/>
                  <a:gd name="connsiteY2" fmla="*/ 622 h 118437"/>
                  <a:gd name="connsiteX3" fmla="*/ 0 w 118437"/>
                  <a:gd name="connsiteY3" fmla="*/ 23425 h 118437"/>
                  <a:gd name="connsiteX4" fmla="*/ 70942 w 118437"/>
                  <a:gd name="connsiteY4" fmla="*/ 42428 h 118437"/>
                  <a:gd name="connsiteX5" fmla="*/ 93745 w 118437"/>
                  <a:gd name="connsiteY5" fmla="*/ 118437 h 11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37" h="118437">
                    <a:moveTo>
                      <a:pt x="93745" y="118437"/>
                    </a:moveTo>
                    <a:cubicBezTo>
                      <a:pt x="93745" y="118437"/>
                      <a:pt x="111481" y="91834"/>
                      <a:pt x="117815" y="53829"/>
                    </a:cubicBezTo>
                    <a:cubicBezTo>
                      <a:pt x="122882" y="22158"/>
                      <a:pt x="96279" y="-4445"/>
                      <a:pt x="64608" y="622"/>
                    </a:cubicBezTo>
                    <a:cubicBezTo>
                      <a:pt x="26603" y="6957"/>
                      <a:pt x="0" y="23425"/>
                      <a:pt x="0" y="23425"/>
                    </a:cubicBezTo>
                    <a:cubicBezTo>
                      <a:pt x="0" y="23425"/>
                      <a:pt x="39272" y="15824"/>
                      <a:pt x="70942" y="42428"/>
                    </a:cubicBezTo>
                    <a:cubicBezTo>
                      <a:pt x="103880" y="72831"/>
                      <a:pt x="93745" y="118437"/>
                      <a:pt x="93745" y="118437"/>
                    </a:cubicBezTo>
                    <a:close/>
                  </a:path>
                </a:pathLst>
              </a:custGeom>
              <a:solidFill>
                <a:srgbClr val="79B7E4"/>
              </a:solidFill>
              <a:ln w="5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231" name="Freeform: Shape 58"/>
              <p:cNvSpPr/>
              <p:nvPr/>
            </p:nvSpPr>
            <p:spPr>
              <a:xfrm>
                <a:off x="7517453" y="4717763"/>
                <a:ext cx="85634" cy="42817"/>
              </a:xfrm>
              <a:custGeom>
                <a:avLst/>
                <a:gdLst>
                  <a:gd name="connsiteX0" fmla="*/ 41805 w 83610"/>
                  <a:gd name="connsiteY0" fmla="*/ 0 h 41805"/>
                  <a:gd name="connsiteX1" fmla="*/ 83610 w 83610"/>
                  <a:gd name="connsiteY1" fmla="*/ 41805 h 41805"/>
                  <a:gd name="connsiteX2" fmla="*/ 0 w 83610"/>
                  <a:gd name="connsiteY2" fmla="*/ 41805 h 41805"/>
                  <a:gd name="connsiteX3" fmla="*/ 41805 w 83610"/>
                  <a:gd name="connsiteY3" fmla="*/ 0 h 41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610" h="41805">
                    <a:moveTo>
                      <a:pt x="41805" y="0"/>
                    </a:moveTo>
                    <a:cubicBezTo>
                      <a:pt x="64608" y="0"/>
                      <a:pt x="83610" y="19002"/>
                      <a:pt x="83610" y="41805"/>
                    </a:cubicBezTo>
                    <a:lnTo>
                      <a:pt x="0" y="41805"/>
                    </a:lnTo>
                    <a:cubicBezTo>
                      <a:pt x="0" y="19002"/>
                      <a:pt x="19002" y="0"/>
                      <a:pt x="41805" y="0"/>
                    </a:cubicBezTo>
                    <a:close/>
                  </a:path>
                </a:pathLst>
              </a:custGeom>
              <a:solidFill>
                <a:srgbClr val="79B7E4"/>
              </a:solidFill>
              <a:ln w="5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232" name="Freeform: Shape 59"/>
              <p:cNvSpPr/>
              <p:nvPr/>
            </p:nvSpPr>
            <p:spPr>
              <a:xfrm>
                <a:off x="7350077" y="4717763"/>
                <a:ext cx="85634" cy="42817"/>
              </a:xfrm>
              <a:custGeom>
                <a:avLst/>
                <a:gdLst>
                  <a:gd name="connsiteX0" fmla="*/ 41805 w 83610"/>
                  <a:gd name="connsiteY0" fmla="*/ 0 h 41805"/>
                  <a:gd name="connsiteX1" fmla="*/ 83611 w 83610"/>
                  <a:gd name="connsiteY1" fmla="*/ 41805 h 41805"/>
                  <a:gd name="connsiteX2" fmla="*/ 0 w 83610"/>
                  <a:gd name="connsiteY2" fmla="*/ 41805 h 41805"/>
                  <a:gd name="connsiteX3" fmla="*/ 41805 w 83610"/>
                  <a:gd name="connsiteY3" fmla="*/ 0 h 41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610" h="41805">
                    <a:moveTo>
                      <a:pt x="41805" y="0"/>
                    </a:moveTo>
                    <a:cubicBezTo>
                      <a:pt x="64608" y="0"/>
                      <a:pt x="83611" y="19002"/>
                      <a:pt x="83611" y="41805"/>
                    </a:cubicBezTo>
                    <a:lnTo>
                      <a:pt x="0" y="41805"/>
                    </a:lnTo>
                    <a:cubicBezTo>
                      <a:pt x="0" y="19002"/>
                      <a:pt x="19002" y="0"/>
                      <a:pt x="41805" y="0"/>
                    </a:cubicBezTo>
                    <a:close/>
                  </a:path>
                </a:pathLst>
              </a:custGeom>
              <a:solidFill>
                <a:srgbClr val="79B7E4"/>
              </a:solidFill>
              <a:ln w="5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233" name="Freeform: Shape 60"/>
              <p:cNvSpPr/>
              <p:nvPr/>
            </p:nvSpPr>
            <p:spPr>
              <a:xfrm>
                <a:off x="7848314" y="5173184"/>
                <a:ext cx="42817" cy="85634"/>
              </a:xfrm>
              <a:custGeom>
                <a:avLst/>
                <a:gdLst>
                  <a:gd name="connsiteX0" fmla="*/ 41805 w 41805"/>
                  <a:gd name="connsiteY0" fmla="*/ 41805 h 83610"/>
                  <a:gd name="connsiteX1" fmla="*/ 0 w 41805"/>
                  <a:gd name="connsiteY1" fmla="*/ 83611 h 83610"/>
                  <a:gd name="connsiteX2" fmla="*/ 0 w 41805"/>
                  <a:gd name="connsiteY2" fmla="*/ 0 h 83610"/>
                  <a:gd name="connsiteX3" fmla="*/ 41805 w 41805"/>
                  <a:gd name="connsiteY3" fmla="*/ 41805 h 83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805" h="83610">
                    <a:moveTo>
                      <a:pt x="41805" y="41805"/>
                    </a:moveTo>
                    <a:cubicBezTo>
                      <a:pt x="41805" y="64608"/>
                      <a:pt x="22803" y="83611"/>
                      <a:pt x="0" y="83611"/>
                    </a:cubicBezTo>
                    <a:lnTo>
                      <a:pt x="0" y="0"/>
                    </a:lnTo>
                    <a:cubicBezTo>
                      <a:pt x="22803" y="0"/>
                      <a:pt x="41805" y="19002"/>
                      <a:pt x="41805" y="41805"/>
                    </a:cubicBezTo>
                    <a:close/>
                  </a:path>
                </a:pathLst>
              </a:custGeom>
              <a:solidFill>
                <a:srgbClr val="79B7E4"/>
              </a:solidFill>
              <a:ln w="5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234" name="Freeform: Shape 61"/>
              <p:cNvSpPr/>
              <p:nvPr/>
            </p:nvSpPr>
            <p:spPr>
              <a:xfrm>
                <a:off x="7848314" y="5005806"/>
                <a:ext cx="42817" cy="85634"/>
              </a:xfrm>
              <a:custGeom>
                <a:avLst/>
                <a:gdLst>
                  <a:gd name="connsiteX0" fmla="*/ 41805 w 41805"/>
                  <a:gd name="connsiteY0" fmla="*/ 41805 h 83610"/>
                  <a:gd name="connsiteX1" fmla="*/ 0 w 41805"/>
                  <a:gd name="connsiteY1" fmla="*/ 83610 h 83610"/>
                  <a:gd name="connsiteX2" fmla="*/ 0 w 41805"/>
                  <a:gd name="connsiteY2" fmla="*/ 0 h 83610"/>
                  <a:gd name="connsiteX3" fmla="*/ 41805 w 41805"/>
                  <a:gd name="connsiteY3" fmla="*/ 41805 h 83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805" h="83610">
                    <a:moveTo>
                      <a:pt x="41805" y="41805"/>
                    </a:moveTo>
                    <a:cubicBezTo>
                      <a:pt x="41805" y="64608"/>
                      <a:pt x="22803" y="83610"/>
                      <a:pt x="0" y="83610"/>
                    </a:cubicBezTo>
                    <a:lnTo>
                      <a:pt x="0" y="0"/>
                    </a:lnTo>
                    <a:cubicBezTo>
                      <a:pt x="22803" y="0"/>
                      <a:pt x="41805" y="19002"/>
                      <a:pt x="41805" y="41805"/>
                    </a:cubicBezTo>
                    <a:close/>
                  </a:path>
                </a:pathLst>
              </a:custGeom>
              <a:solidFill>
                <a:srgbClr val="79B7E4"/>
              </a:solidFill>
              <a:ln w="5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49235" name="Freeform: Shape 56"/>
            <p:cNvSpPr/>
            <p:nvPr/>
          </p:nvSpPr>
          <p:spPr>
            <a:xfrm>
              <a:off x="6799942" y="4472767"/>
              <a:ext cx="1386381" cy="1387874"/>
            </a:xfrm>
            <a:custGeom>
              <a:avLst/>
              <a:gdLst>
                <a:gd name="connsiteX0" fmla="*/ 0 w 1176373"/>
                <a:gd name="connsiteY0" fmla="*/ 321266 h 1177640"/>
                <a:gd name="connsiteX1" fmla="*/ 590341 w 1176373"/>
                <a:gd name="connsiteY1" fmla="*/ 450482 h 1177640"/>
                <a:gd name="connsiteX2" fmla="*/ 439588 w 1176373"/>
                <a:gd name="connsiteY2" fmla="*/ 629105 h 1177640"/>
                <a:gd name="connsiteX3" fmla="*/ 385115 w 1176373"/>
                <a:gd name="connsiteY3" fmla="*/ 694980 h 1177640"/>
                <a:gd name="connsiteX4" fmla="*/ 163420 w 1176373"/>
                <a:gd name="connsiteY4" fmla="*/ 649374 h 1177640"/>
                <a:gd name="connsiteX5" fmla="*/ 93745 w 1176373"/>
                <a:gd name="connsiteY5" fmla="*/ 716516 h 1177640"/>
                <a:gd name="connsiteX6" fmla="*/ 310372 w 1176373"/>
                <a:gd name="connsiteY6" fmla="*/ 866001 h 1177640"/>
                <a:gd name="connsiteX7" fmla="*/ 443389 w 1176373"/>
                <a:gd name="connsiteY7" fmla="*/ 1076294 h 1177640"/>
                <a:gd name="connsiteX8" fmla="*/ 526999 w 1176373"/>
                <a:gd name="connsiteY8" fmla="*/ 1012953 h 1177640"/>
                <a:gd name="connsiteX9" fmla="*/ 482660 w 1176373"/>
                <a:gd name="connsiteY9" fmla="*/ 792525 h 1177640"/>
                <a:gd name="connsiteX10" fmla="*/ 548535 w 1176373"/>
                <a:gd name="connsiteY10" fmla="*/ 738052 h 1177640"/>
                <a:gd name="connsiteX11" fmla="*/ 727158 w 1176373"/>
                <a:gd name="connsiteY11" fmla="*/ 588566 h 1177640"/>
                <a:gd name="connsiteX12" fmla="*/ 856374 w 1176373"/>
                <a:gd name="connsiteY12" fmla="*/ 1177640 h 1177640"/>
                <a:gd name="connsiteX13" fmla="*/ 985590 w 1176373"/>
                <a:gd name="connsiteY13" fmla="*/ 1007886 h 1177640"/>
                <a:gd name="connsiteX14" fmla="*/ 985590 w 1176373"/>
                <a:gd name="connsiteY14" fmla="*/ 344069 h 1177640"/>
                <a:gd name="connsiteX15" fmla="*/ 1142676 w 1176373"/>
                <a:gd name="connsiteY15" fmla="*/ 186983 h 1177640"/>
                <a:gd name="connsiteX16" fmla="*/ 1175614 w 1176373"/>
                <a:gd name="connsiteY16" fmla="*/ 69168 h 1177640"/>
                <a:gd name="connsiteX17" fmla="*/ 1107205 w 1176373"/>
                <a:gd name="connsiteY17" fmla="*/ 759 h 1177640"/>
                <a:gd name="connsiteX18" fmla="*/ 989391 w 1176373"/>
                <a:gd name="connsiteY18" fmla="*/ 33697 h 1177640"/>
                <a:gd name="connsiteX19" fmla="*/ 833571 w 1176373"/>
                <a:gd name="connsiteY19" fmla="*/ 192050 h 1177640"/>
                <a:gd name="connsiteX20" fmla="*/ 167221 w 1176373"/>
                <a:gd name="connsiteY20" fmla="*/ 192050 h 1177640"/>
                <a:gd name="connsiteX21" fmla="*/ 0 w 1176373"/>
                <a:gd name="connsiteY21" fmla="*/ 321266 h 117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6373" h="1177640">
                  <a:moveTo>
                    <a:pt x="0" y="321266"/>
                  </a:moveTo>
                  <a:lnTo>
                    <a:pt x="590341" y="450482"/>
                  </a:lnTo>
                  <a:cubicBezTo>
                    <a:pt x="535867" y="511290"/>
                    <a:pt x="492795" y="564497"/>
                    <a:pt x="439588" y="629105"/>
                  </a:cubicBezTo>
                  <a:lnTo>
                    <a:pt x="385115" y="694980"/>
                  </a:lnTo>
                  <a:lnTo>
                    <a:pt x="163420" y="649374"/>
                  </a:lnTo>
                  <a:lnTo>
                    <a:pt x="93745" y="716516"/>
                  </a:lnTo>
                  <a:lnTo>
                    <a:pt x="310372" y="866001"/>
                  </a:lnTo>
                  <a:lnTo>
                    <a:pt x="443389" y="1076294"/>
                  </a:lnTo>
                  <a:lnTo>
                    <a:pt x="526999" y="1012953"/>
                  </a:lnTo>
                  <a:lnTo>
                    <a:pt x="482660" y="792525"/>
                  </a:lnTo>
                  <a:lnTo>
                    <a:pt x="548535" y="738052"/>
                  </a:lnTo>
                  <a:cubicBezTo>
                    <a:pt x="613143" y="684845"/>
                    <a:pt x="666350" y="641773"/>
                    <a:pt x="727158" y="588566"/>
                  </a:cubicBezTo>
                  <a:lnTo>
                    <a:pt x="856374" y="1177640"/>
                  </a:lnTo>
                  <a:lnTo>
                    <a:pt x="985590" y="1007886"/>
                  </a:lnTo>
                  <a:lnTo>
                    <a:pt x="985590" y="344069"/>
                  </a:lnTo>
                  <a:lnTo>
                    <a:pt x="1142676" y="186983"/>
                  </a:lnTo>
                  <a:cubicBezTo>
                    <a:pt x="1155345" y="174315"/>
                    <a:pt x="1168013" y="118574"/>
                    <a:pt x="1175614" y="69168"/>
                  </a:cubicBezTo>
                  <a:cubicBezTo>
                    <a:pt x="1181948" y="28630"/>
                    <a:pt x="1147744" y="-5575"/>
                    <a:pt x="1107205" y="759"/>
                  </a:cubicBezTo>
                  <a:cubicBezTo>
                    <a:pt x="1057799" y="9627"/>
                    <a:pt x="1003326" y="21029"/>
                    <a:pt x="989391" y="33697"/>
                  </a:cubicBezTo>
                  <a:lnTo>
                    <a:pt x="833571" y="192050"/>
                  </a:lnTo>
                  <a:lnTo>
                    <a:pt x="167221" y="192050"/>
                  </a:lnTo>
                  <a:lnTo>
                    <a:pt x="0" y="321266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049236" name="Left"/>
          <p:cNvSpPr/>
          <p:nvPr/>
        </p:nvSpPr>
        <p:spPr>
          <a:xfrm>
            <a:off x="10246149" y="1999436"/>
            <a:ext cx="1296352" cy="1232534"/>
          </a:xfrm>
          <a:custGeom>
            <a:avLst/>
            <a:gdLst>
              <a:gd name="connsiteX0" fmla="*/ 1296353 w 1296352"/>
              <a:gd name="connsiteY0" fmla="*/ 799148 h 1232534"/>
              <a:gd name="connsiteX1" fmla="*/ 1296353 w 1296352"/>
              <a:gd name="connsiteY1" fmla="*/ 450533 h 1232534"/>
              <a:gd name="connsiteX2" fmla="*/ 641033 w 1296352"/>
              <a:gd name="connsiteY2" fmla="*/ 450533 h 1232534"/>
              <a:gd name="connsiteX3" fmla="*/ 641033 w 1296352"/>
              <a:gd name="connsiteY3" fmla="*/ 167640 h 1232534"/>
              <a:gd name="connsiteX4" fmla="*/ 641033 w 1296352"/>
              <a:gd name="connsiteY4" fmla="*/ 0 h 1232534"/>
              <a:gd name="connsiteX5" fmla="*/ 51435 w 1296352"/>
              <a:gd name="connsiteY5" fmla="*/ 577215 h 1232534"/>
              <a:gd name="connsiteX6" fmla="*/ 51435 w 1296352"/>
              <a:gd name="connsiteY6" fmla="*/ 577215 h 1232534"/>
              <a:gd name="connsiteX7" fmla="*/ 51435 w 1296352"/>
              <a:gd name="connsiteY7" fmla="*/ 577215 h 1232534"/>
              <a:gd name="connsiteX8" fmla="*/ 0 w 1296352"/>
              <a:gd name="connsiteY8" fmla="*/ 627698 h 1232534"/>
              <a:gd name="connsiteX9" fmla="*/ 451485 w 1296352"/>
              <a:gd name="connsiteY9" fmla="*/ 1054418 h 1232534"/>
              <a:gd name="connsiteX10" fmla="*/ 529590 w 1296352"/>
              <a:gd name="connsiteY10" fmla="*/ 1128713 h 1232534"/>
              <a:gd name="connsiteX11" fmla="*/ 536258 w 1296352"/>
              <a:gd name="connsiteY11" fmla="*/ 1133475 h 1232534"/>
              <a:gd name="connsiteX12" fmla="*/ 641033 w 1296352"/>
              <a:gd name="connsiteY12" fmla="*/ 1232535 h 1232534"/>
              <a:gd name="connsiteX13" fmla="*/ 640080 w 1296352"/>
              <a:gd name="connsiteY13" fmla="*/ 798195 h 1232534"/>
              <a:gd name="connsiteX14" fmla="*/ 1296353 w 1296352"/>
              <a:gd name="connsiteY14" fmla="*/ 798195 h 123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96352" h="1232534">
                <a:moveTo>
                  <a:pt x="1296353" y="799148"/>
                </a:moveTo>
                <a:lnTo>
                  <a:pt x="1296353" y="450533"/>
                </a:lnTo>
                <a:lnTo>
                  <a:pt x="641033" y="450533"/>
                </a:lnTo>
                <a:lnTo>
                  <a:pt x="641033" y="167640"/>
                </a:lnTo>
                <a:lnTo>
                  <a:pt x="641033" y="0"/>
                </a:lnTo>
                <a:lnTo>
                  <a:pt x="51435" y="577215"/>
                </a:lnTo>
                <a:lnTo>
                  <a:pt x="51435" y="577215"/>
                </a:lnTo>
                <a:cubicBezTo>
                  <a:pt x="51435" y="577215"/>
                  <a:pt x="51435" y="577215"/>
                  <a:pt x="51435" y="577215"/>
                </a:cubicBezTo>
                <a:lnTo>
                  <a:pt x="0" y="627698"/>
                </a:lnTo>
                <a:lnTo>
                  <a:pt x="451485" y="1054418"/>
                </a:lnTo>
                <a:lnTo>
                  <a:pt x="529590" y="1128713"/>
                </a:lnTo>
                <a:cubicBezTo>
                  <a:pt x="531495" y="1130618"/>
                  <a:pt x="533400" y="1132523"/>
                  <a:pt x="536258" y="1133475"/>
                </a:cubicBezTo>
                <a:lnTo>
                  <a:pt x="641033" y="1232535"/>
                </a:lnTo>
                <a:lnTo>
                  <a:pt x="640080" y="798195"/>
                </a:lnTo>
                <a:lnTo>
                  <a:pt x="1296353" y="798195"/>
                </a:lnTo>
                <a:close/>
              </a:path>
            </a:pathLst>
          </a:custGeom>
          <a:solidFill>
            <a:srgbClr val="B9E6F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237" name="Right"/>
          <p:cNvSpPr/>
          <p:nvPr/>
        </p:nvSpPr>
        <p:spPr>
          <a:xfrm flipH="1">
            <a:off x="9137861" y="2699286"/>
            <a:ext cx="1296352" cy="1232534"/>
          </a:xfrm>
          <a:custGeom>
            <a:avLst/>
            <a:gdLst>
              <a:gd name="connsiteX0" fmla="*/ 1296353 w 1296352"/>
              <a:gd name="connsiteY0" fmla="*/ 799148 h 1232534"/>
              <a:gd name="connsiteX1" fmla="*/ 1296353 w 1296352"/>
              <a:gd name="connsiteY1" fmla="*/ 450533 h 1232534"/>
              <a:gd name="connsiteX2" fmla="*/ 641033 w 1296352"/>
              <a:gd name="connsiteY2" fmla="*/ 450533 h 1232534"/>
              <a:gd name="connsiteX3" fmla="*/ 641033 w 1296352"/>
              <a:gd name="connsiteY3" fmla="*/ 167640 h 1232534"/>
              <a:gd name="connsiteX4" fmla="*/ 641033 w 1296352"/>
              <a:gd name="connsiteY4" fmla="*/ 0 h 1232534"/>
              <a:gd name="connsiteX5" fmla="*/ 51435 w 1296352"/>
              <a:gd name="connsiteY5" fmla="*/ 577215 h 1232534"/>
              <a:gd name="connsiteX6" fmla="*/ 51435 w 1296352"/>
              <a:gd name="connsiteY6" fmla="*/ 577215 h 1232534"/>
              <a:gd name="connsiteX7" fmla="*/ 51435 w 1296352"/>
              <a:gd name="connsiteY7" fmla="*/ 577215 h 1232534"/>
              <a:gd name="connsiteX8" fmla="*/ 0 w 1296352"/>
              <a:gd name="connsiteY8" fmla="*/ 627698 h 1232534"/>
              <a:gd name="connsiteX9" fmla="*/ 451485 w 1296352"/>
              <a:gd name="connsiteY9" fmla="*/ 1054418 h 1232534"/>
              <a:gd name="connsiteX10" fmla="*/ 529590 w 1296352"/>
              <a:gd name="connsiteY10" fmla="*/ 1128713 h 1232534"/>
              <a:gd name="connsiteX11" fmla="*/ 536258 w 1296352"/>
              <a:gd name="connsiteY11" fmla="*/ 1133475 h 1232534"/>
              <a:gd name="connsiteX12" fmla="*/ 641033 w 1296352"/>
              <a:gd name="connsiteY12" fmla="*/ 1232535 h 1232534"/>
              <a:gd name="connsiteX13" fmla="*/ 640080 w 1296352"/>
              <a:gd name="connsiteY13" fmla="*/ 798195 h 1232534"/>
              <a:gd name="connsiteX14" fmla="*/ 1296353 w 1296352"/>
              <a:gd name="connsiteY14" fmla="*/ 798195 h 123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96352" h="1232534">
                <a:moveTo>
                  <a:pt x="1296353" y="799148"/>
                </a:moveTo>
                <a:lnTo>
                  <a:pt x="1296353" y="450533"/>
                </a:lnTo>
                <a:lnTo>
                  <a:pt x="641033" y="450533"/>
                </a:lnTo>
                <a:lnTo>
                  <a:pt x="641033" y="167640"/>
                </a:lnTo>
                <a:lnTo>
                  <a:pt x="641033" y="0"/>
                </a:lnTo>
                <a:lnTo>
                  <a:pt x="51435" y="577215"/>
                </a:lnTo>
                <a:lnTo>
                  <a:pt x="51435" y="577215"/>
                </a:lnTo>
                <a:cubicBezTo>
                  <a:pt x="51435" y="577215"/>
                  <a:pt x="51435" y="577215"/>
                  <a:pt x="51435" y="577215"/>
                </a:cubicBezTo>
                <a:lnTo>
                  <a:pt x="0" y="627698"/>
                </a:lnTo>
                <a:lnTo>
                  <a:pt x="451485" y="1054418"/>
                </a:lnTo>
                <a:lnTo>
                  <a:pt x="529590" y="1128713"/>
                </a:lnTo>
                <a:cubicBezTo>
                  <a:pt x="531495" y="1130618"/>
                  <a:pt x="533400" y="1132523"/>
                  <a:pt x="536258" y="1133475"/>
                </a:cubicBezTo>
                <a:lnTo>
                  <a:pt x="641033" y="1232535"/>
                </a:lnTo>
                <a:lnTo>
                  <a:pt x="640080" y="798195"/>
                </a:lnTo>
                <a:lnTo>
                  <a:pt x="1296353" y="798195"/>
                </a:lnTo>
                <a:close/>
              </a:path>
            </a:pathLst>
          </a:custGeom>
          <a:solidFill>
            <a:srgbClr val="B9E6F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3" name="Graphic 110"/>
          <p:cNvGrpSpPr/>
          <p:nvPr/>
        </p:nvGrpSpPr>
        <p:grpSpPr>
          <a:xfrm>
            <a:off x="6451703" y="2637758"/>
            <a:ext cx="2352675" cy="2352675"/>
            <a:chOff x="4919662" y="2252662"/>
            <a:chExt cx="2352675" cy="2352675"/>
          </a:xfrm>
        </p:grpSpPr>
        <p:sp>
          <p:nvSpPr>
            <p:cNvPr id="1049238" name="Freeform: Shape 112"/>
            <p:cNvSpPr/>
            <p:nvPr/>
          </p:nvSpPr>
          <p:spPr>
            <a:xfrm>
              <a:off x="4919662" y="2252662"/>
              <a:ext cx="2350770" cy="2350770"/>
            </a:xfrm>
            <a:custGeom>
              <a:avLst/>
              <a:gdLst>
                <a:gd name="connsiteX0" fmla="*/ 2350770 w 2350770"/>
                <a:gd name="connsiteY0" fmla="*/ 1175385 h 2350770"/>
                <a:gd name="connsiteX1" fmla="*/ 1175385 w 2350770"/>
                <a:gd name="connsiteY1" fmla="*/ 2350770 h 2350770"/>
                <a:gd name="connsiteX2" fmla="*/ 0 w 2350770"/>
                <a:gd name="connsiteY2" fmla="*/ 1175385 h 2350770"/>
                <a:gd name="connsiteX3" fmla="*/ 1175385 w 2350770"/>
                <a:gd name="connsiteY3" fmla="*/ 0 h 2350770"/>
                <a:gd name="connsiteX4" fmla="*/ 2350770 w 2350770"/>
                <a:gd name="connsiteY4" fmla="*/ 1175385 h 235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0770" h="2350770">
                  <a:moveTo>
                    <a:pt x="2350770" y="1175385"/>
                  </a:moveTo>
                  <a:cubicBezTo>
                    <a:pt x="2350770" y="1824532"/>
                    <a:pt x="1824532" y="2350770"/>
                    <a:pt x="1175385" y="2350770"/>
                  </a:cubicBezTo>
                  <a:cubicBezTo>
                    <a:pt x="526238" y="2350770"/>
                    <a:pt x="0" y="1824532"/>
                    <a:pt x="0" y="1175385"/>
                  </a:cubicBezTo>
                  <a:cubicBezTo>
                    <a:pt x="0" y="526238"/>
                    <a:pt x="526238" y="0"/>
                    <a:pt x="1175385" y="0"/>
                  </a:cubicBezTo>
                  <a:cubicBezTo>
                    <a:pt x="1824532" y="0"/>
                    <a:pt x="2350770" y="526238"/>
                    <a:pt x="2350770" y="1175385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239" name="Freeform: Shape 113"/>
            <p:cNvSpPr/>
            <p:nvPr/>
          </p:nvSpPr>
          <p:spPr>
            <a:xfrm>
              <a:off x="6095047" y="3293744"/>
              <a:ext cx="398144" cy="1234439"/>
            </a:xfrm>
            <a:custGeom>
              <a:avLst/>
              <a:gdLst>
                <a:gd name="connsiteX0" fmla="*/ 71437 w 398144"/>
                <a:gd name="connsiteY0" fmla="*/ 134302 h 1234439"/>
                <a:gd name="connsiteX1" fmla="*/ 952 w 398144"/>
                <a:gd name="connsiteY1" fmla="*/ 205740 h 1234439"/>
                <a:gd name="connsiteX2" fmla="*/ 952 w 398144"/>
                <a:gd name="connsiteY2" fmla="*/ 205740 h 1234439"/>
                <a:gd name="connsiteX3" fmla="*/ 952 w 398144"/>
                <a:gd name="connsiteY3" fmla="*/ 1234440 h 1234439"/>
                <a:gd name="connsiteX4" fmla="*/ 398145 w 398144"/>
                <a:gd name="connsiteY4" fmla="*/ 1234440 h 1234439"/>
                <a:gd name="connsiteX5" fmla="*/ 397193 w 398144"/>
                <a:gd name="connsiteY5" fmla="*/ 441008 h 1234439"/>
                <a:gd name="connsiteX6" fmla="*/ 160973 w 398144"/>
                <a:gd name="connsiteY6" fmla="*/ 0 h 1234439"/>
                <a:gd name="connsiteX7" fmla="*/ 0 w 398144"/>
                <a:gd name="connsiteY7" fmla="*/ 0 h 1234439"/>
                <a:gd name="connsiteX8" fmla="*/ 0 w 398144"/>
                <a:gd name="connsiteY8" fmla="*/ 62865 h 1234439"/>
                <a:gd name="connsiteX9" fmla="*/ 71437 w 398144"/>
                <a:gd name="connsiteY9" fmla="*/ 134302 h 1234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8144" h="1234439">
                  <a:moveTo>
                    <a:pt x="71437" y="134302"/>
                  </a:moveTo>
                  <a:cubicBezTo>
                    <a:pt x="71437" y="173355"/>
                    <a:pt x="40005" y="205740"/>
                    <a:pt x="952" y="205740"/>
                  </a:cubicBezTo>
                  <a:cubicBezTo>
                    <a:pt x="952" y="205740"/>
                    <a:pt x="952" y="205740"/>
                    <a:pt x="952" y="205740"/>
                  </a:cubicBezTo>
                  <a:lnTo>
                    <a:pt x="952" y="1234440"/>
                  </a:lnTo>
                  <a:lnTo>
                    <a:pt x="398145" y="1234440"/>
                  </a:lnTo>
                  <a:lnTo>
                    <a:pt x="397193" y="441008"/>
                  </a:lnTo>
                  <a:lnTo>
                    <a:pt x="160973" y="0"/>
                  </a:lnTo>
                  <a:lnTo>
                    <a:pt x="0" y="0"/>
                  </a:lnTo>
                  <a:lnTo>
                    <a:pt x="0" y="62865"/>
                  </a:lnTo>
                  <a:cubicBezTo>
                    <a:pt x="40005" y="63817"/>
                    <a:pt x="71437" y="95250"/>
                    <a:pt x="71437" y="134302"/>
                  </a:cubicBezTo>
                  <a:close/>
                </a:path>
              </a:pathLst>
            </a:custGeom>
            <a:solidFill>
              <a:srgbClr val="B9E6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49240" name="Oval 103"/>
          <p:cNvSpPr/>
          <p:nvPr/>
        </p:nvSpPr>
        <p:spPr>
          <a:xfrm>
            <a:off x="7366364" y="3439601"/>
            <a:ext cx="396096" cy="396096"/>
          </a:xfrm>
          <a:prstGeom prst="ellipse">
            <a:avLst/>
          </a:pr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baseline="-25000" dirty="0" err="1">
              <a:solidFill>
                <a:schemeClr val="tx1"/>
              </a:solidFill>
            </a:endParaRPr>
          </a:p>
        </p:txBody>
      </p:sp>
      <p:grpSp>
        <p:nvGrpSpPr>
          <p:cNvPr id="264" name="Graphic 21"/>
          <p:cNvGrpSpPr/>
          <p:nvPr/>
        </p:nvGrpSpPr>
        <p:grpSpPr>
          <a:xfrm>
            <a:off x="1080116" y="3439601"/>
            <a:ext cx="3236962" cy="2900114"/>
            <a:chOff x="1466850" y="972133"/>
            <a:chExt cx="1343812" cy="1203971"/>
          </a:xfrm>
        </p:grpSpPr>
        <p:sp>
          <p:nvSpPr>
            <p:cNvPr id="1049241" name="Freeform: Shape 37"/>
            <p:cNvSpPr/>
            <p:nvPr/>
          </p:nvSpPr>
          <p:spPr>
            <a:xfrm>
              <a:off x="1466850" y="972133"/>
              <a:ext cx="1343812" cy="1125624"/>
            </a:xfrm>
            <a:custGeom>
              <a:avLst/>
              <a:gdLst>
                <a:gd name="connsiteX0" fmla="*/ 112198 w 1343812"/>
                <a:gd name="connsiteY0" fmla="*/ 1122184 h 1125624"/>
                <a:gd name="connsiteX1" fmla="*/ 172184 w 1343812"/>
                <a:gd name="connsiteY1" fmla="*/ 234757 h 1125624"/>
                <a:gd name="connsiteX2" fmla="*/ 673236 w 1343812"/>
                <a:gd name="connsiteY2" fmla="*/ 110 h 1125624"/>
                <a:gd name="connsiteX3" fmla="*/ 1216630 w 1343812"/>
                <a:gd name="connsiteY3" fmla="*/ 294743 h 1125624"/>
                <a:gd name="connsiteX4" fmla="*/ 1243094 w 1343812"/>
                <a:gd name="connsiteY4" fmla="*/ 1109835 h 1125624"/>
                <a:gd name="connsiteX5" fmla="*/ 1226333 w 1343812"/>
                <a:gd name="connsiteY5" fmla="*/ 1101895 h 1125624"/>
                <a:gd name="connsiteX6" fmla="*/ 1074606 w 1343812"/>
                <a:gd name="connsiteY6" fmla="*/ 380310 h 1125624"/>
                <a:gd name="connsiteX7" fmla="*/ 672353 w 1343812"/>
                <a:gd name="connsiteY7" fmla="*/ 225054 h 1125624"/>
                <a:gd name="connsiteX8" fmla="*/ 282450 w 1343812"/>
                <a:gd name="connsiteY8" fmla="*/ 367960 h 1125624"/>
                <a:gd name="connsiteX9" fmla="*/ 125430 w 1343812"/>
                <a:gd name="connsiteY9" fmla="*/ 1110717 h 1125624"/>
                <a:gd name="connsiteX10" fmla="*/ 112198 w 1343812"/>
                <a:gd name="connsiteY10" fmla="*/ 1122184 h 112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3812" h="1125624">
                  <a:moveTo>
                    <a:pt x="112198" y="1122184"/>
                  </a:moveTo>
                  <a:cubicBezTo>
                    <a:pt x="112198" y="1122184"/>
                    <a:pt x="-176436" y="688316"/>
                    <a:pt x="172184" y="234757"/>
                  </a:cubicBezTo>
                  <a:cubicBezTo>
                    <a:pt x="256480" y="125091"/>
                    <a:pt x="450056" y="-4301"/>
                    <a:pt x="673236" y="110"/>
                  </a:cubicBezTo>
                  <a:cubicBezTo>
                    <a:pt x="989375" y="6355"/>
                    <a:pt x="1144295" y="192415"/>
                    <a:pt x="1216630" y="294743"/>
                  </a:cubicBezTo>
                  <a:cubicBezTo>
                    <a:pt x="1288965" y="397070"/>
                    <a:pt x="1447749" y="732281"/>
                    <a:pt x="1243094" y="1109835"/>
                  </a:cubicBezTo>
                  <a:cubicBezTo>
                    <a:pt x="1237325" y="1122026"/>
                    <a:pt x="1220564" y="1114086"/>
                    <a:pt x="1226333" y="1101895"/>
                  </a:cubicBezTo>
                  <a:cubicBezTo>
                    <a:pt x="1226333" y="1101895"/>
                    <a:pt x="1418639" y="706699"/>
                    <a:pt x="1074606" y="380310"/>
                  </a:cubicBezTo>
                  <a:cubicBezTo>
                    <a:pt x="1074606" y="380310"/>
                    <a:pt x="896415" y="219761"/>
                    <a:pt x="672353" y="225054"/>
                  </a:cubicBezTo>
                  <a:cubicBezTo>
                    <a:pt x="448291" y="230347"/>
                    <a:pt x="282450" y="367960"/>
                    <a:pt x="282450" y="367960"/>
                  </a:cubicBezTo>
                  <a:cubicBezTo>
                    <a:pt x="282450" y="367960"/>
                    <a:pt x="-70403" y="620250"/>
                    <a:pt x="125430" y="1110717"/>
                  </a:cubicBezTo>
                  <a:cubicBezTo>
                    <a:pt x="129718" y="1121479"/>
                    <a:pt x="119767" y="1130935"/>
                    <a:pt x="112198" y="1122184"/>
                  </a:cubicBezTo>
                  <a:close/>
                </a:path>
              </a:pathLst>
            </a:custGeom>
            <a:solidFill>
              <a:schemeClr val="bg1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242" name="Freeform: Shape 38"/>
            <p:cNvSpPr/>
            <p:nvPr/>
          </p:nvSpPr>
          <p:spPr>
            <a:xfrm>
              <a:off x="1665665" y="1334799"/>
              <a:ext cx="941681" cy="813014"/>
            </a:xfrm>
            <a:custGeom>
              <a:avLst/>
              <a:gdLst>
                <a:gd name="connsiteX0" fmla="*/ 23649 w 941681"/>
                <a:gd name="connsiteY0" fmla="*/ 799214 h 813014"/>
                <a:gd name="connsiteX1" fmla="*/ 157734 w 941681"/>
                <a:gd name="connsiteY1" fmla="*/ 199362 h 813014"/>
                <a:gd name="connsiteX2" fmla="*/ 471773 w 941681"/>
                <a:gd name="connsiteY2" fmla="*/ 0 h 813014"/>
                <a:gd name="connsiteX3" fmla="*/ 764642 w 941681"/>
                <a:gd name="connsiteY3" fmla="*/ 183484 h 813014"/>
                <a:gd name="connsiteX4" fmla="*/ 937540 w 941681"/>
                <a:gd name="connsiteY4" fmla="*/ 799214 h 813014"/>
                <a:gd name="connsiteX5" fmla="*/ 919897 w 941681"/>
                <a:gd name="connsiteY5" fmla="*/ 799214 h 813014"/>
                <a:gd name="connsiteX6" fmla="*/ 473538 w 941681"/>
                <a:gd name="connsiteY6" fmla="*/ 217005 h 813014"/>
                <a:gd name="connsiteX7" fmla="*/ 39528 w 941681"/>
                <a:gd name="connsiteY7" fmla="*/ 793921 h 813014"/>
                <a:gd name="connsiteX8" fmla="*/ 23649 w 941681"/>
                <a:gd name="connsiteY8" fmla="*/ 799214 h 813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1681" h="813014">
                  <a:moveTo>
                    <a:pt x="23649" y="799214"/>
                  </a:moveTo>
                  <a:cubicBezTo>
                    <a:pt x="23649" y="799214"/>
                    <a:pt x="-83318" y="508974"/>
                    <a:pt x="157734" y="199362"/>
                  </a:cubicBezTo>
                  <a:cubicBezTo>
                    <a:pt x="212373" y="129180"/>
                    <a:pt x="339453" y="47635"/>
                    <a:pt x="471773" y="0"/>
                  </a:cubicBezTo>
                  <a:cubicBezTo>
                    <a:pt x="471773" y="0"/>
                    <a:pt x="653916" y="63708"/>
                    <a:pt x="764642" y="183484"/>
                  </a:cubicBezTo>
                  <a:cubicBezTo>
                    <a:pt x="851091" y="276990"/>
                    <a:pt x="964886" y="392550"/>
                    <a:pt x="937540" y="799214"/>
                  </a:cubicBezTo>
                  <a:cubicBezTo>
                    <a:pt x="937540" y="817615"/>
                    <a:pt x="919897" y="817615"/>
                    <a:pt x="919897" y="799214"/>
                  </a:cubicBezTo>
                  <a:cubicBezTo>
                    <a:pt x="919897" y="799214"/>
                    <a:pt x="894439" y="245057"/>
                    <a:pt x="473538" y="217005"/>
                  </a:cubicBezTo>
                  <a:cubicBezTo>
                    <a:pt x="301521" y="205537"/>
                    <a:pt x="19239" y="427835"/>
                    <a:pt x="39528" y="793921"/>
                  </a:cubicBezTo>
                  <a:cubicBezTo>
                    <a:pt x="40251" y="807012"/>
                    <a:pt x="27090" y="811863"/>
                    <a:pt x="23649" y="799214"/>
                  </a:cubicBezTo>
                  <a:close/>
                </a:path>
              </a:pathLst>
            </a:custGeom>
            <a:solidFill>
              <a:schemeClr val="bg1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49243" name="Freeform: Shape 39"/>
            <p:cNvSpPr/>
            <p:nvPr/>
          </p:nvSpPr>
          <p:spPr>
            <a:xfrm>
              <a:off x="1759749" y="1681478"/>
              <a:ext cx="771405" cy="494626"/>
            </a:xfrm>
            <a:custGeom>
              <a:avLst/>
              <a:gdLst>
                <a:gd name="connsiteX0" fmla="*/ 1018 w 771405"/>
                <a:gd name="connsiteY0" fmla="*/ 483410 h 494626"/>
                <a:gd name="connsiteX1" fmla="*/ 378572 w 771405"/>
                <a:gd name="connsiteY1" fmla="*/ 0 h 494626"/>
                <a:gd name="connsiteX2" fmla="*/ 770239 w 771405"/>
                <a:gd name="connsiteY2" fmla="*/ 479881 h 494626"/>
                <a:gd name="connsiteX3" fmla="*/ 757889 w 771405"/>
                <a:gd name="connsiteY3" fmla="*/ 490467 h 494626"/>
                <a:gd name="connsiteX4" fmla="*/ 375925 w 771405"/>
                <a:gd name="connsiteY4" fmla="*/ 297279 h 494626"/>
                <a:gd name="connsiteX5" fmla="*/ 14250 w 771405"/>
                <a:gd name="connsiteY5" fmla="*/ 491349 h 494626"/>
                <a:gd name="connsiteX6" fmla="*/ 1018 w 771405"/>
                <a:gd name="connsiteY6" fmla="*/ 483410 h 49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405" h="494626">
                  <a:moveTo>
                    <a:pt x="1018" y="483410"/>
                  </a:moveTo>
                  <a:lnTo>
                    <a:pt x="378572" y="0"/>
                  </a:lnTo>
                  <a:lnTo>
                    <a:pt x="770239" y="479881"/>
                  </a:lnTo>
                  <a:cubicBezTo>
                    <a:pt x="775232" y="485703"/>
                    <a:pt x="762882" y="496289"/>
                    <a:pt x="757889" y="490467"/>
                  </a:cubicBezTo>
                  <a:cubicBezTo>
                    <a:pt x="757889" y="490467"/>
                    <a:pt x="550746" y="283359"/>
                    <a:pt x="375925" y="297279"/>
                  </a:cubicBezTo>
                  <a:cubicBezTo>
                    <a:pt x="176563" y="313158"/>
                    <a:pt x="93642" y="406664"/>
                    <a:pt x="14250" y="491349"/>
                  </a:cubicBezTo>
                  <a:cubicBezTo>
                    <a:pt x="9487" y="499270"/>
                    <a:pt x="-3745" y="491331"/>
                    <a:pt x="1018" y="483410"/>
                  </a:cubicBezTo>
                  <a:close/>
                </a:path>
              </a:pathLst>
            </a:custGeom>
            <a:solidFill>
              <a:schemeClr val="bg1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49244" name="Title 1"/>
          <p:cNvSpPr txBox="1"/>
          <p:nvPr/>
        </p:nvSpPr>
        <p:spPr>
          <a:xfrm>
            <a:off x="1159898" y="306226"/>
            <a:ext cx="2510861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bg-BG" sz="1200" dirty="0">
                <a:latin typeface="Cormac" panose="020B0203040200000004" pitchFamily="34" charset="-52"/>
                <a:ea typeface="Verdana" panose="020B0604030504040204" pitchFamily="34" charset="0"/>
              </a:rPr>
              <a:t>Търговски мисии и форуми</a:t>
            </a:r>
            <a:endParaRPr lang="ru-RU" sz="1200" dirty="0"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245" name="Oval 21"/>
          <p:cNvSpPr/>
          <p:nvPr/>
        </p:nvSpPr>
        <p:spPr>
          <a:xfrm>
            <a:off x="322189" y="274373"/>
            <a:ext cx="248372" cy="2483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grpSp>
        <p:nvGrpSpPr>
          <p:cNvPr id="265" name="Group 1"/>
          <p:cNvGrpSpPr/>
          <p:nvPr/>
        </p:nvGrpSpPr>
        <p:grpSpPr>
          <a:xfrm>
            <a:off x="472652" y="203490"/>
            <a:ext cx="546820" cy="390138"/>
            <a:chOff x="3403769" y="1582052"/>
            <a:chExt cx="1861101" cy="1327833"/>
          </a:xfrm>
        </p:grpSpPr>
        <p:sp>
          <p:nvSpPr>
            <p:cNvPr id="1049246" name="Cube 20"/>
            <p:cNvSpPr/>
            <p:nvPr/>
          </p:nvSpPr>
          <p:spPr>
            <a:xfrm>
              <a:off x="4406398" y="1582052"/>
              <a:ext cx="858472" cy="858472"/>
            </a:xfrm>
            <a:prstGeom prst="cube">
              <a:avLst/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grpSp>
          <p:nvGrpSpPr>
            <p:cNvPr id="266" name="Graphic 190"/>
            <p:cNvGrpSpPr/>
            <p:nvPr/>
          </p:nvGrpSpPr>
          <p:grpSpPr>
            <a:xfrm>
              <a:off x="3403769" y="2128046"/>
              <a:ext cx="1417163" cy="781839"/>
              <a:chOff x="3456064" y="1560510"/>
              <a:chExt cx="1417163" cy="781839"/>
            </a:xfrm>
          </p:grpSpPr>
          <p:sp>
            <p:nvSpPr>
              <p:cNvPr id="1049247" name="Freeform: Shape 14"/>
              <p:cNvSpPr/>
              <p:nvPr/>
            </p:nvSpPr>
            <p:spPr>
              <a:xfrm>
                <a:off x="3456064" y="1560510"/>
                <a:ext cx="1417163" cy="781839"/>
              </a:xfrm>
              <a:custGeom>
                <a:avLst/>
                <a:gdLst>
                  <a:gd name="connsiteX0" fmla="*/ 0 w 1417163"/>
                  <a:gd name="connsiteY0" fmla="*/ 0 h 781839"/>
                  <a:gd name="connsiteX1" fmla="*/ 1417163 w 1417163"/>
                  <a:gd name="connsiteY1" fmla="*/ 0 h 781839"/>
                  <a:gd name="connsiteX2" fmla="*/ 1417163 w 1417163"/>
                  <a:gd name="connsiteY2" fmla="*/ 781840 h 781839"/>
                  <a:gd name="connsiteX3" fmla="*/ 0 w 1417163"/>
                  <a:gd name="connsiteY3" fmla="*/ 781840 h 781839"/>
                  <a:gd name="connsiteX4" fmla="*/ 0 w 1417163"/>
                  <a:gd name="connsiteY4" fmla="*/ 0 h 781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7163" h="781839">
                    <a:moveTo>
                      <a:pt x="0" y="0"/>
                    </a:moveTo>
                    <a:lnTo>
                      <a:pt x="1417163" y="0"/>
                    </a:lnTo>
                    <a:lnTo>
                      <a:pt x="1417163" y="781840"/>
                    </a:lnTo>
                    <a:lnTo>
                      <a:pt x="0" y="781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5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248" name="Freeform: Shape 15"/>
              <p:cNvSpPr/>
              <p:nvPr/>
            </p:nvSpPr>
            <p:spPr>
              <a:xfrm>
                <a:off x="3961291" y="1748707"/>
                <a:ext cx="406708" cy="406708"/>
              </a:xfrm>
              <a:custGeom>
                <a:avLst/>
                <a:gdLst>
                  <a:gd name="connsiteX0" fmla="*/ 203354 w 406708"/>
                  <a:gd name="connsiteY0" fmla="*/ 0 h 406708"/>
                  <a:gd name="connsiteX1" fmla="*/ 0 w 406708"/>
                  <a:gd name="connsiteY1" fmla="*/ 203354 h 406708"/>
                  <a:gd name="connsiteX2" fmla="*/ 203354 w 406708"/>
                  <a:gd name="connsiteY2" fmla="*/ 406708 h 406708"/>
                  <a:gd name="connsiteX3" fmla="*/ 406708 w 406708"/>
                  <a:gd name="connsiteY3" fmla="*/ 203354 h 406708"/>
                  <a:gd name="connsiteX4" fmla="*/ 203354 w 406708"/>
                  <a:gd name="connsiteY4" fmla="*/ 0 h 406708"/>
                  <a:gd name="connsiteX5" fmla="*/ 203354 w 406708"/>
                  <a:gd name="connsiteY5" fmla="*/ 301874 h 406708"/>
                  <a:gd name="connsiteX6" fmla="*/ 104835 w 406708"/>
                  <a:gd name="connsiteY6" fmla="*/ 203354 h 406708"/>
                  <a:gd name="connsiteX7" fmla="*/ 203354 w 406708"/>
                  <a:gd name="connsiteY7" fmla="*/ 104835 h 406708"/>
                  <a:gd name="connsiteX8" fmla="*/ 301873 w 406708"/>
                  <a:gd name="connsiteY8" fmla="*/ 203354 h 406708"/>
                  <a:gd name="connsiteX9" fmla="*/ 203354 w 406708"/>
                  <a:gd name="connsiteY9" fmla="*/ 301874 h 406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6708" h="406708">
                    <a:moveTo>
                      <a:pt x="203354" y="0"/>
                    </a:moveTo>
                    <a:cubicBezTo>
                      <a:pt x="90941" y="0"/>
                      <a:pt x="0" y="90941"/>
                      <a:pt x="0" y="203354"/>
                    </a:cubicBezTo>
                    <a:cubicBezTo>
                      <a:pt x="0" y="315767"/>
                      <a:pt x="90941" y="406708"/>
                      <a:pt x="203354" y="406708"/>
                    </a:cubicBezTo>
                    <a:cubicBezTo>
                      <a:pt x="315767" y="406708"/>
                      <a:pt x="406708" y="315767"/>
                      <a:pt x="406708" y="203354"/>
                    </a:cubicBezTo>
                    <a:cubicBezTo>
                      <a:pt x="406708" y="90941"/>
                      <a:pt x="315767" y="0"/>
                      <a:pt x="203354" y="0"/>
                    </a:cubicBezTo>
                    <a:close/>
                    <a:moveTo>
                      <a:pt x="203354" y="301874"/>
                    </a:moveTo>
                    <a:cubicBezTo>
                      <a:pt x="149042" y="301874"/>
                      <a:pt x="104835" y="257666"/>
                      <a:pt x="104835" y="203354"/>
                    </a:cubicBezTo>
                    <a:cubicBezTo>
                      <a:pt x="104835" y="149042"/>
                      <a:pt x="149042" y="104835"/>
                      <a:pt x="203354" y="104835"/>
                    </a:cubicBezTo>
                    <a:cubicBezTo>
                      <a:pt x="257666" y="104835"/>
                      <a:pt x="301873" y="149042"/>
                      <a:pt x="301873" y="203354"/>
                    </a:cubicBezTo>
                    <a:cubicBezTo>
                      <a:pt x="301873" y="257666"/>
                      <a:pt x="257666" y="301874"/>
                      <a:pt x="203354" y="301874"/>
                    </a:cubicBezTo>
                    <a:close/>
                  </a:path>
                </a:pathLst>
              </a:custGeom>
              <a:solidFill>
                <a:schemeClr val="bg1"/>
              </a:solidFill>
              <a:ln w="125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249" name="Freeform: Shape 16"/>
              <p:cNvSpPr/>
              <p:nvPr/>
            </p:nvSpPr>
            <p:spPr>
              <a:xfrm>
                <a:off x="3593738" y="1636294"/>
                <a:ext cx="1141814" cy="630271"/>
              </a:xfrm>
              <a:custGeom>
                <a:avLst/>
                <a:gdLst>
                  <a:gd name="connsiteX0" fmla="*/ 1141814 w 1141814"/>
                  <a:gd name="connsiteY0" fmla="*/ 492597 h 630271"/>
                  <a:gd name="connsiteX1" fmla="*/ 1141814 w 1141814"/>
                  <a:gd name="connsiteY1" fmla="*/ 137675 h 630271"/>
                  <a:gd name="connsiteX2" fmla="*/ 1004140 w 1141814"/>
                  <a:gd name="connsiteY2" fmla="*/ 0 h 630271"/>
                  <a:gd name="connsiteX3" fmla="*/ 137674 w 1141814"/>
                  <a:gd name="connsiteY3" fmla="*/ 0 h 630271"/>
                  <a:gd name="connsiteX4" fmla="*/ 0 w 1141814"/>
                  <a:gd name="connsiteY4" fmla="*/ 137675 h 630271"/>
                  <a:gd name="connsiteX5" fmla="*/ 0 w 1141814"/>
                  <a:gd name="connsiteY5" fmla="*/ 492597 h 630271"/>
                  <a:gd name="connsiteX6" fmla="*/ 137674 w 1141814"/>
                  <a:gd name="connsiteY6" fmla="*/ 630272 h 630271"/>
                  <a:gd name="connsiteX7" fmla="*/ 1005403 w 1141814"/>
                  <a:gd name="connsiteY7" fmla="*/ 630272 h 630271"/>
                  <a:gd name="connsiteX8" fmla="*/ 1141814 w 1141814"/>
                  <a:gd name="connsiteY8" fmla="*/ 492597 h 630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1814" h="630271">
                    <a:moveTo>
                      <a:pt x="1141814" y="492597"/>
                    </a:moveTo>
                    <a:lnTo>
                      <a:pt x="1141814" y="137675"/>
                    </a:lnTo>
                    <a:cubicBezTo>
                      <a:pt x="1066030" y="137675"/>
                      <a:pt x="1004140" y="75784"/>
                      <a:pt x="1004140" y="0"/>
                    </a:cubicBezTo>
                    <a:lnTo>
                      <a:pt x="137674" y="0"/>
                    </a:lnTo>
                    <a:cubicBezTo>
                      <a:pt x="137674" y="75784"/>
                      <a:pt x="75784" y="137675"/>
                      <a:pt x="0" y="137675"/>
                    </a:cubicBezTo>
                    <a:lnTo>
                      <a:pt x="0" y="492597"/>
                    </a:lnTo>
                    <a:cubicBezTo>
                      <a:pt x="75784" y="492597"/>
                      <a:pt x="137674" y="554487"/>
                      <a:pt x="137674" y="630272"/>
                    </a:cubicBezTo>
                    <a:lnTo>
                      <a:pt x="1005403" y="630272"/>
                    </a:lnTo>
                    <a:cubicBezTo>
                      <a:pt x="1004140" y="554487"/>
                      <a:pt x="1066030" y="492597"/>
                      <a:pt x="1141814" y="492597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67" name="Group 17"/>
            <p:cNvGrpSpPr/>
            <p:nvPr/>
          </p:nvGrpSpPr>
          <p:grpSpPr>
            <a:xfrm flipH="1">
              <a:off x="3966575" y="1636076"/>
              <a:ext cx="1295386" cy="1120991"/>
              <a:chOff x="3081572" y="1951429"/>
              <a:chExt cx="1917817" cy="1659625"/>
            </a:xfrm>
          </p:grpSpPr>
          <p:sp>
            <p:nvSpPr>
              <p:cNvPr id="1049250" name="Arc 18"/>
              <p:cNvSpPr/>
              <p:nvPr/>
            </p:nvSpPr>
            <p:spPr>
              <a:xfrm rot="10800000">
                <a:off x="3081572" y="2632503"/>
                <a:ext cx="978552" cy="978551"/>
              </a:xfrm>
              <a:prstGeom prst="arc">
                <a:avLst/>
              </a:prstGeom>
              <a:ln w="12700">
                <a:head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9251" name="Arc 19"/>
              <p:cNvSpPr/>
              <p:nvPr/>
            </p:nvSpPr>
            <p:spPr>
              <a:xfrm rot="10800000" flipH="1" flipV="1">
                <a:off x="4020837" y="1951429"/>
                <a:ext cx="978552" cy="978552"/>
              </a:xfrm>
              <a:prstGeom prst="arc">
                <a:avLst/>
              </a:prstGeom>
              <a:ln w="12700">
                <a:head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49252" name="Title 1"/>
          <p:cNvSpPr txBox="1"/>
          <p:nvPr/>
        </p:nvSpPr>
        <p:spPr>
          <a:xfrm>
            <a:off x="839788" y="754918"/>
            <a:ext cx="4679269" cy="19050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Благодарение на богатата международна мрежа от контакти и партньори, организираме търговски мисии за целеви пазари</a:t>
            </a:r>
          </a:p>
        </p:txBody>
      </p:sp>
      <p:sp>
        <p:nvSpPr>
          <p:cNvPr id="1049253" name="Title 1"/>
          <p:cNvSpPr txBox="1"/>
          <p:nvPr/>
        </p:nvSpPr>
        <p:spPr>
          <a:xfrm>
            <a:off x="839789" y="3083790"/>
            <a:ext cx="4554747" cy="528794"/>
          </a:xfrm>
          <a:prstGeom prst="rect">
            <a:avLst/>
          </a:prstGeom>
        </p:spPr>
        <p:txBody>
          <a:bodyPr vert="horz" wrap="square" lIns="0" tIns="3600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Финансовата помощ от наша страна </a:t>
            </a:r>
            <a:br>
              <a:rPr lang="ru-RU" sz="16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ru-RU" sz="16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може да включва тези компоненти:</a:t>
            </a:r>
          </a:p>
        </p:txBody>
      </p:sp>
      <p:sp>
        <p:nvSpPr>
          <p:cNvPr id="1049254" name="!!Section 1"/>
          <p:cNvSpPr txBox="1"/>
          <p:nvPr/>
        </p:nvSpPr>
        <p:spPr>
          <a:xfrm>
            <a:off x="8140021" y="761449"/>
            <a:ext cx="3212191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САМОЛЕТЕН БИЛЕТ </a:t>
            </a:r>
            <a:br>
              <a:rPr lang="ru-RU" sz="2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ru-RU" sz="1600" dirty="0">
                <a:latin typeface="Cormac" panose="020B0203040200000004" pitchFamily="34" charset="-52"/>
                <a:ea typeface="Verdana" panose="020B0604030504040204" pitchFamily="34" charset="0"/>
              </a:rPr>
              <a:t>на един представител</a:t>
            </a:r>
            <a:endParaRPr lang="ru-RU" sz="2000" dirty="0">
              <a:solidFill>
                <a:srgbClr val="303192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255" name="Title 1"/>
          <p:cNvSpPr txBox="1"/>
          <p:nvPr/>
        </p:nvSpPr>
        <p:spPr>
          <a:xfrm>
            <a:off x="6652038" y="2310988"/>
            <a:ext cx="3193416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bg-BG" sz="1600" dirty="0">
                <a:latin typeface="Cormac" panose="020B0203040200000004" pitchFamily="34" charset="-52"/>
                <a:ea typeface="Verdana" panose="020B0604030504040204" pitchFamily="34" charset="0"/>
              </a:rPr>
              <a:t>Трансфери и вътрешен </a:t>
            </a:r>
            <a:r>
              <a:rPr lang="bg-BG" sz="2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ТРАНСПОРТ</a:t>
            </a:r>
            <a:r>
              <a:rPr lang="bg-BG" sz="2400" b="1" dirty="0">
                <a:latin typeface="Cormac" panose="020B0203040200000004" pitchFamily="34" charset="-52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049256" name="Title 1"/>
          <p:cNvSpPr txBox="1"/>
          <p:nvPr/>
        </p:nvSpPr>
        <p:spPr>
          <a:xfrm>
            <a:off x="6652038" y="5410066"/>
            <a:ext cx="4309483" cy="7112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РЕГИСТРАЦИОННИ</a:t>
            </a:r>
            <a:r>
              <a:rPr lang="ru-RU" sz="2000" dirty="0">
                <a:latin typeface="Cormac" panose="020B0203040200000004" pitchFamily="34" charset="-52"/>
                <a:ea typeface="Verdana" panose="020B0604030504040204" pitchFamily="34" charset="0"/>
              </a:rPr>
              <a:t> </a:t>
            </a:r>
            <a:br>
              <a:rPr lang="ru-RU" sz="2000" dirty="0"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ru-RU" sz="2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ТАКСИ</a:t>
            </a:r>
            <a:r>
              <a:rPr lang="ru-RU" sz="2000" dirty="0">
                <a:latin typeface="Cormac" panose="020B0203040200000004" pitchFamily="34" charset="-52"/>
                <a:ea typeface="Verdana" panose="020B0604030504040204" pitchFamily="34" charset="0"/>
              </a:rPr>
              <a:t> </a:t>
            </a:r>
            <a:r>
              <a:rPr lang="ru-RU" sz="1600" dirty="0">
                <a:latin typeface="Cormac" panose="020B0203040200000004" pitchFamily="34" charset="-52"/>
                <a:ea typeface="Verdana" panose="020B0604030504040204" pitchFamily="34" charset="0"/>
              </a:rPr>
              <a:t>при посещения </a:t>
            </a:r>
            <a:endParaRPr lang="ru-RU" sz="2000" dirty="0"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grpSp>
        <p:nvGrpSpPr>
          <p:cNvPr id="268" name="Graphic 31"/>
          <p:cNvGrpSpPr/>
          <p:nvPr/>
        </p:nvGrpSpPr>
        <p:grpSpPr>
          <a:xfrm>
            <a:off x="9816016" y="2261622"/>
            <a:ext cx="1034443" cy="1033947"/>
            <a:chOff x="5100637" y="2438400"/>
            <a:chExt cx="1985961" cy="1985009"/>
          </a:xfrm>
        </p:grpSpPr>
        <p:sp>
          <p:nvSpPr>
            <p:cNvPr id="1049257" name="Freeform: Shape 43"/>
            <p:cNvSpPr/>
            <p:nvPr/>
          </p:nvSpPr>
          <p:spPr>
            <a:xfrm>
              <a:off x="5329237" y="3885247"/>
              <a:ext cx="388917" cy="185737"/>
            </a:xfrm>
            <a:custGeom>
              <a:avLst/>
              <a:gdLst>
                <a:gd name="connsiteX0" fmla="*/ 370523 w 388917"/>
                <a:gd name="connsiteY0" fmla="*/ 185738 h 185737"/>
                <a:gd name="connsiteX1" fmla="*/ 0 w 388917"/>
                <a:gd name="connsiteY1" fmla="*/ 185738 h 185737"/>
                <a:gd name="connsiteX2" fmla="*/ 0 w 388917"/>
                <a:gd name="connsiteY2" fmla="*/ 0 h 185737"/>
                <a:gd name="connsiteX3" fmla="*/ 344805 w 388917"/>
                <a:gd name="connsiteY3" fmla="*/ 60008 h 185737"/>
                <a:gd name="connsiteX4" fmla="*/ 360045 w 388917"/>
                <a:gd name="connsiteY4" fmla="*/ 73343 h 185737"/>
                <a:gd name="connsiteX5" fmla="*/ 387667 w 388917"/>
                <a:gd name="connsiteY5" fmla="*/ 160973 h 185737"/>
                <a:gd name="connsiteX6" fmla="*/ 370523 w 388917"/>
                <a:gd name="connsiteY6" fmla="*/ 185738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8917" h="185737">
                  <a:moveTo>
                    <a:pt x="370523" y="185738"/>
                  </a:moveTo>
                  <a:lnTo>
                    <a:pt x="0" y="185738"/>
                  </a:lnTo>
                  <a:lnTo>
                    <a:pt x="0" y="0"/>
                  </a:lnTo>
                  <a:lnTo>
                    <a:pt x="344805" y="60008"/>
                  </a:lnTo>
                  <a:cubicBezTo>
                    <a:pt x="351473" y="60960"/>
                    <a:pt x="358140" y="66675"/>
                    <a:pt x="360045" y="73343"/>
                  </a:cubicBezTo>
                  <a:lnTo>
                    <a:pt x="387667" y="160973"/>
                  </a:lnTo>
                  <a:cubicBezTo>
                    <a:pt x="392430" y="173355"/>
                    <a:pt x="382905" y="185738"/>
                    <a:pt x="370523" y="185738"/>
                  </a:cubicBezTo>
                  <a:close/>
                </a:path>
              </a:pathLst>
            </a:custGeom>
            <a:solidFill>
              <a:srgbClr val="79B7E4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258" name="Freeform: Shape 46"/>
            <p:cNvSpPr/>
            <p:nvPr/>
          </p:nvSpPr>
          <p:spPr>
            <a:xfrm>
              <a:off x="6469087" y="3885247"/>
              <a:ext cx="388911" cy="185737"/>
            </a:xfrm>
            <a:custGeom>
              <a:avLst/>
              <a:gdLst>
                <a:gd name="connsiteX0" fmla="*/ 388912 w 388911"/>
                <a:gd name="connsiteY0" fmla="*/ 0 h 185737"/>
                <a:gd name="connsiteX1" fmla="*/ 388912 w 388911"/>
                <a:gd name="connsiteY1" fmla="*/ 185738 h 185737"/>
                <a:gd name="connsiteX2" fmla="*/ 19342 w 388911"/>
                <a:gd name="connsiteY2" fmla="*/ 185738 h 185737"/>
                <a:gd name="connsiteX3" fmla="*/ 1244 w 388911"/>
                <a:gd name="connsiteY3" fmla="*/ 160020 h 185737"/>
                <a:gd name="connsiteX4" fmla="*/ 28867 w 388911"/>
                <a:gd name="connsiteY4" fmla="*/ 72390 h 185737"/>
                <a:gd name="connsiteX5" fmla="*/ 44107 w 388911"/>
                <a:gd name="connsiteY5" fmla="*/ 59055 h 185737"/>
                <a:gd name="connsiteX6" fmla="*/ 388912 w 388911"/>
                <a:gd name="connsiteY6" fmla="*/ 0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8911" h="185737">
                  <a:moveTo>
                    <a:pt x="388912" y="0"/>
                  </a:moveTo>
                  <a:lnTo>
                    <a:pt x="388912" y="185738"/>
                  </a:lnTo>
                  <a:lnTo>
                    <a:pt x="19342" y="185738"/>
                  </a:lnTo>
                  <a:cubicBezTo>
                    <a:pt x="6007" y="185738"/>
                    <a:pt x="-3518" y="173355"/>
                    <a:pt x="1244" y="160020"/>
                  </a:cubicBezTo>
                  <a:lnTo>
                    <a:pt x="28867" y="72390"/>
                  </a:lnTo>
                  <a:cubicBezTo>
                    <a:pt x="30772" y="65723"/>
                    <a:pt x="36487" y="60008"/>
                    <a:pt x="44107" y="59055"/>
                  </a:cubicBezTo>
                  <a:lnTo>
                    <a:pt x="388912" y="0"/>
                  </a:lnTo>
                  <a:close/>
                </a:path>
              </a:pathLst>
            </a:custGeom>
            <a:solidFill>
              <a:srgbClr val="79B7E4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259" name="Freeform: Shape 33"/>
            <p:cNvSpPr/>
            <p:nvPr/>
          </p:nvSpPr>
          <p:spPr>
            <a:xfrm>
              <a:off x="5329237" y="3536632"/>
              <a:ext cx="1527809" cy="650557"/>
            </a:xfrm>
            <a:custGeom>
              <a:avLst/>
              <a:gdLst>
                <a:gd name="connsiteX0" fmla="*/ 0 w 1527809"/>
                <a:gd name="connsiteY0" fmla="*/ 0 h 650557"/>
                <a:gd name="connsiteX1" fmla="*/ 0 w 1527809"/>
                <a:gd name="connsiteY1" fmla="*/ 592455 h 650557"/>
                <a:gd name="connsiteX2" fmla="*/ 58103 w 1527809"/>
                <a:gd name="connsiteY2" fmla="*/ 650558 h 650557"/>
                <a:gd name="connsiteX3" fmla="*/ 1469708 w 1527809"/>
                <a:gd name="connsiteY3" fmla="*/ 650558 h 650557"/>
                <a:gd name="connsiteX4" fmla="*/ 1527810 w 1527809"/>
                <a:gd name="connsiteY4" fmla="*/ 592455 h 650557"/>
                <a:gd name="connsiteX5" fmla="*/ 1527810 w 1527809"/>
                <a:gd name="connsiteY5" fmla="*/ 0 h 65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7809" h="650557">
                  <a:moveTo>
                    <a:pt x="0" y="0"/>
                  </a:moveTo>
                  <a:lnTo>
                    <a:pt x="0" y="592455"/>
                  </a:lnTo>
                  <a:cubicBezTo>
                    <a:pt x="0" y="624840"/>
                    <a:pt x="25718" y="650558"/>
                    <a:pt x="58103" y="650558"/>
                  </a:cubicBezTo>
                  <a:lnTo>
                    <a:pt x="1469708" y="650558"/>
                  </a:lnTo>
                  <a:cubicBezTo>
                    <a:pt x="1502093" y="650558"/>
                    <a:pt x="1527810" y="624840"/>
                    <a:pt x="1527810" y="592455"/>
                  </a:cubicBezTo>
                  <a:lnTo>
                    <a:pt x="1527810" y="0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9260" name="Freeform: Shape 34"/>
            <p:cNvSpPr/>
            <p:nvPr/>
          </p:nvSpPr>
          <p:spPr>
            <a:xfrm>
              <a:off x="5394959" y="4188142"/>
              <a:ext cx="376237" cy="235267"/>
            </a:xfrm>
            <a:custGeom>
              <a:avLst/>
              <a:gdLst>
                <a:gd name="connsiteX0" fmla="*/ 376238 w 376237"/>
                <a:gd name="connsiteY0" fmla="*/ 0 h 235267"/>
                <a:gd name="connsiteX1" fmla="*/ 376238 w 376237"/>
                <a:gd name="connsiteY1" fmla="*/ 138113 h 235267"/>
                <a:gd name="connsiteX2" fmla="*/ 279083 w 376237"/>
                <a:gd name="connsiteY2" fmla="*/ 235267 h 235267"/>
                <a:gd name="connsiteX3" fmla="*/ 97155 w 376237"/>
                <a:gd name="connsiteY3" fmla="*/ 235267 h 235267"/>
                <a:gd name="connsiteX4" fmla="*/ 0 w 376237"/>
                <a:gd name="connsiteY4" fmla="*/ 138113 h 235267"/>
                <a:gd name="connsiteX5" fmla="*/ 0 w 376237"/>
                <a:gd name="connsiteY5" fmla="*/ 0 h 235267"/>
                <a:gd name="connsiteX6" fmla="*/ 376238 w 376237"/>
                <a:gd name="connsiteY6" fmla="*/ 0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6237" h="235267">
                  <a:moveTo>
                    <a:pt x="376238" y="0"/>
                  </a:moveTo>
                  <a:lnTo>
                    <a:pt x="376238" y="138113"/>
                  </a:lnTo>
                  <a:cubicBezTo>
                    <a:pt x="376238" y="191453"/>
                    <a:pt x="332423" y="235267"/>
                    <a:pt x="279083" y="235267"/>
                  </a:cubicBezTo>
                  <a:lnTo>
                    <a:pt x="97155" y="235267"/>
                  </a:lnTo>
                  <a:cubicBezTo>
                    <a:pt x="43815" y="235267"/>
                    <a:pt x="0" y="191453"/>
                    <a:pt x="0" y="138113"/>
                  </a:cubicBezTo>
                  <a:lnTo>
                    <a:pt x="0" y="0"/>
                  </a:lnTo>
                  <a:lnTo>
                    <a:pt x="376238" y="0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9261" name="Freeform: Shape 35"/>
            <p:cNvSpPr/>
            <p:nvPr/>
          </p:nvSpPr>
          <p:spPr>
            <a:xfrm>
              <a:off x="6415087" y="4188142"/>
              <a:ext cx="376237" cy="235267"/>
            </a:xfrm>
            <a:custGeom>
              <a:avLst/>
              <a:gdLst>
                <a:gd name="connsiteX0" fmla="*/ 376238 w 376237"/>
                <a:gd name="connsiteY0" fmla="*/ 0 h 235267"/>
                <a:gd name="connsiteX1" fmla="*/ 376238 w 376237"/>
                <a:gd name="connsiteY1" fmla="*/ 138113 h 235267"/>
                <a:gd name="connsiteX2" fmla="*/ 279083 w 376237"/>
                <a:gd name="connsiteY2" fmla="*/ 235267 h 235267"/>
                <a:gd name="connsiteX3" fmla="*/ 97155 w 376237"/>
                <a:gd name="connsiteY3" fmla="*/ 235267 h 235267"/>
                <a:gd name="connsiteX4" fmla="*/ 0 w 376237"/>
                <a:gd name="connsiteY4" fmla="*/ 138113 h 235267"/>
                <a:gd name="connsiteX5" fmla="*/ 0 w 376237"/>
                <a:gd name="connsiteY5" fmla="*/ 0 h 235267"/>
                <a:gd name="connsiteX6" fmla="*/ 376238 w 376237"/>
                <a:gd name="connsiteY6" fmla="*/ 0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6237" h="235267">
                  <a:moveTo>
                    <a:pt x="376238" y="0"/>
                  </a:moveTo>
                  <a:lnTo>
                    <a:pt x="376238" y="138113"/>
                  </a:lnTo>
                  <a:cubicBezTo>
                    <a:pt x="376238" y="191453"/>
                    <a:pt x="332422" y="235267"/>
                    <a:pt x="279083" y="235267"/>
                  </a:cubicBezTo>
                  <a:lnTo>
                    <a:pt x="97155" y="235267"/>
                  </a:lnTo>
                  <a:cubicBezTo>
                    <a:pt x="43815" y="235267"/>
                    <a:pt x="0" y="191453"/>
                    <a:pt x="0" y="138113"/>
                  </a:cubicBezTo>
                  <a:lnTo>
                    <a:pt x="0" y="0"/>
                  </a:lnTo>
                  <a:lnTo>
                    <a:pt x="376238" y="0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9262" name="Freeform: Shape 48"/>
            <p:cNvSpPr/>
            <p:nvPr/>
          </p:nvSpPr>
          <p:spPr>
            <a:xfrm>
              <a:off x="5100637" y="2674619"/>
              <a:ext cx="229552" cy="503872"/>
            </a:xfrm>
            <a:custGeom>
              <a:avLst/>
              <a:gdLst>
                <a:gd name="connsiteX0" fmla="*/ 229553 w 229552"/>
                <a:gd name="connsiteY0" fmla="*/ 0 h 503872"/>
                <a:gd name="connsiteX1" fmla="*/ 155258 w 229552"/>
                <a:gd name="connsiteY1" fmla="*/ 0 h 503872"/>
                <a:gd name="connsiteX2" fmla="*/ 114300 w 229552"/>
                <a:gd name="connsiteY2" fmla="*/ 17145 h 503872"/>
                <a:gd name="connsiteX3" fmla="*/ 17145 w 229552"/>
                <a:gd name="connsiteY3" fmla="*/ 114300 h 503872"/>
                <a:gd name="connsiteX4" fmla="*/ 0 w 229552"/>
                <a:gd name="connsiteY4" fmla="*/ 155258 h 503872"/>
                <a:gd name="connsiteX5" fmla="*/ 0 w 229552"/>
                <a:gd name="connsiteY5" fmla="*/ 445770 h 503872"/>
                <a:gd name="connsiteX6" fmla="*/ 58103 w 229552"/>
                <a:gd name="connsiteY6" fmla="*/ 503872 h 503872"/>
                <a:gd name="connsiteX7" fmla="*/ 116205 w 229552"/>
                <a:gd name="connsiteY7" fmla="*/ 445770 h 503872"/>
                <a:gd name="connsiteX8" fmla="*/ 116205 w 229552"/>
                <a:gd name="connsiteY8" fmla="*/ 179070 h 503872"/>
                <a:gd name="connsiteX9" fmla="*/ 179070 w 229552"/>
                <a:gd name="connsiteY9" fmla="*/ 116205 h 503872"/>
                <a:gd name="connsiteX10" fmla="*/ 228600 w 229552"/>
                <a:gd name="connsiteY10" fmla="*/ 116205 h 503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552" h="503872">
                  <a:moveTo>
                    <a:pt x="229553" y="0"/>
                  </a:moveTo>
                  <a:lnTo>
                    <a:pt x="155258" y="0"/>
                  </a:lnTo>
                  <a:cubicBezTo>
                    <a:pt x="140018" y="0"/>
                    <a:pt x="124778" y="5715"/>
                    <a:pt x="114300" y="17145"/>
                  </a:cubicBezTo>
                  <a:lnTo>
                    <a:pt x="17145" y="114300"/>
                  </a:lnTo>
                  <a:cubicBezTo>
                    <a:pt x="5715" y="125730"/>
                    <a:pt x="0" y="140018"/>
                    <a:pt x="0" y="155258"/>
                  </a:cubicBezTo>
                  <a:lnTo>
                    <a:pt x="0" y="445770"/>
                  </a:lnTo>
                  <a:cubicBezTo>
                    <a:pt x="0" y="478155"/>
                    <a:pt x="25718" y="503872"/>
                    <a:pt x="58103" y="503872"/>
                  </a:cubicBezTo>
                  <a:cubicBezTo>
                    <a:pt x="90488" y="503872"/>
                    <a:pt x="116205" y="478155"/>
                    <a:pt x="116205" y="445770"/>
                  </a:cubicBezTo>
                  <a:lnTo>
                    <a:pt x="116205" y="179070"/>
                  </a:lnTo>
                  <a:lnTo>
                    <a:pt x="179070" y="116205"/>
                  </a:lnTo>
                  <a:lnTo>
                    <a:pt x="228600" y="116205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9263" name="Freeform: Shape 67"/>
            <p:cNvSpPr/>
            <p:nvPr/>
          </p:nvSpPr>
          <p:spPr>
            <a:xfrm>
              <a:off x="5860731" y="3952392"/>
              <a:ext cx="465772" cy="116206"/>
            </a:xfrm>
            <a:custGeom>
              <a:avLst/>
              <a:gdLst>
                <a:gd name="connsiteX0" fmla="*/ 407670 w 465772"/>
                <a:gd name="connsiteY0" fmla="*/ 0 h 116205"/>
                <a:gd name="connsiteX1" fmla="*/ 230505 w 465772"/>
                <a:gd name="connsiteY1" fmla="*/ 0 h 116205"/>
                <a:gd name="connsiteX2" fmla="*/ 58102 w 465772"/>
                <a:gd name="connsiteY2" fmla="*/ 0 h 116205"/>
                <a:gd name="connsiteX3" fmla="*/ 0 w 465772"/>
                <a:gd name="connsiteY3" fmla="*/ 58103 h 116205"/>
                <a:gd name="connsiteX4" fmla="*/ 58102 w 465772"/>
                <a:gd name="connsiteY4" fmla="*/ 116205 h 116205"/>
                <a:gd name="connsiteX5" fmla="*/ 230505 w 465772"/>
                <a:gd name="connsiteY5" fmla="*/ 116205 h 116205"/>
                <a:gd name="connsiteX6" fmla="*/ 407670 w 465772"/>
                <a:gd name="connsiteY6" fmla="*/ 116205 h 116205"/>
                <a:gd name="connsiteX7" fmla="*/ 465772 w 465772"/>
                <a:gd name="connsiteY7" fmla="*/ 58103 h 116205"/>
                <a:gd name="connsiteX8" fmla="*/ 407670 w 465772"/>
                <a:gd name="connsiteY8" fmla="*/ 0 h 11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772" h="116205">
                  <a:moveTo>
                    <a:pt x="407670" y="0"/>
                  </a:moveTo>
                  <a:lnTo>
                    <a:pt x="230505" y="0"/>
                  </a:lnTo>
                  <a:lnTo>
                    <a:pt x="58102" y="0"/>
                  </a:lnTo>
                  <a:cubicBezTo>
                    <a:pt x="25717" y="0"/>
                    <a:pt x="0" y="25718"/>
                    <a:pt x="0" y="58103"/>
                  </a:cubicBezTo>
                  <a:cubicBezTo>
                    <a:pt x="0" y="90488"/>
                    <a:pt x="25717" y="116205"/>
                    <a:pt x="58102" y="116205"/>
                  </a:cubicBezTo>
                  <a:lnTo>
                    <a:pt x="230505" y="116205"/>
                  </a:lnTo>
                  <a:lnTo>
                    <a:pt x="407670" y="116205"/>
                  </a:lnTo>
                  <a:cubicBezTo>
                    <a:pt x="440055" y="116205"/>
                    <a:pt x="465772" y="90488"/>
                    <a:pt x="465772" y="58103"/>
                  </a:cubicBezTo>
                  <a:cubicBezTo>
                    <a:pt x="465772" y="25718"/>
                    <a:pt x="439103" y="0"/>
                    <a:pt x="407670" y="0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9264" name="Freeform: Shape 68"/>
            <p:cNvSpPr/>
            <p:nvPr/>
          </p:nvSpPr>
          <p:spPr>
            <a:xfrm>
              <a:off x="6857046" y="2674619"/>
              <a:ext cx="229552" cy="504825"/>
            </a:xfrm>
            <a:custGeom>
              <a:avLst/>
              <a:gdLst>
                <a:gd name="connsiteX0" fmla="*/ 953 w 229552"/>
                <a:gd name="connsiteY0" fmla="*/ 117157 h 504825"/>
                <a:gd name="connsiteX1" fmla="*/ 50483 w 229552"/>
                <a:gd name="connsiteY1" fmla="*/ 117157 h 504825"/>
                <a:gd name="connsiteX2" fmla="*/ 113348 w 229552"/>
                <a:gd name="connsiteY2" fmla="*/ 180023 h 504825"/>
                <a:gd name="connsiteX3" fmla="*/ 113348 w 229552"/>
                <a:gd name="connsiteY3" fmla="*/ 446722 h 504825"/>
                <a:gd name="connsiteX4" fmla="*/ 171450 w 229552"/>
                <a:gd name="connsiteY4" fmla="*/ 504825 h 504825"/>
                <a:gd name="connsiteX5" fmla="*/ 229553 w 229552"/>
                <a:gd name="connsiteY5" fmla="*/ 446722 h 504825"/>
                <a:gd name="connsiteX6" fmla="*/ 229553 w 229552"/>
                <a:gd name="connsiteY6" fmla="*/ 155258 h 504825"/>
                <a:gd name="connsiteX7" fmla="*/ 212408 w 229552"/>
                <a:gd name="connsiteY7" fmla="*/ 114300 h 504825"/>
                <a:gd name="connsiteX8" fmla="*/ 115253 w 229552"/>
                <a:gd name="connsiteY8" fmla="*/ 17145 h 504825"/>
                <a:gd name="connsiteX9" fmla="*/ 74295 w 229552"/>
                <a:gd name="connsiteY9" fmla="*/ 0 h 504825"/>
                <a:gd name="connsiteX10" fmla="*/ 0 w 229552"/>
                <a:gd name="connsiteY10" fmla="*/ 0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552" h="504825">
                  <a:moveTo>
                    <a:pt x="953" y="117157"/>
                  </a:moveTo>
                  <a:lnTo>
                    <a:pt x="50483" y="117157"/>
                  </a:lnTo>
                  <a:lnTo>
                    <a:pt x="113348" y="180023"/>
                  </a:lnTo>
                  <a:lnTo>
                    <a:pt x="113348" y="446722"/>
                  </a:lnTo>
                  <a:cubicBezTo>
                    <a:pt x="113348" y="479108"/>
                    <a:pt x="139065" y="504825"/>
                    <a:pt x="171450" y="504825"/>
                  </a:cubicBezTo>
                  <a:cubicBezTo>
                    <a:pt x="203835" y="504825"/>
                    <a:pt x="229553" y="479108"/>
                    <a:pt x="229553" y="446722"/>
                  </a:cubicBezTo>
                  <a:lnTo>
                    <a:pt x="229553" y="155258"/>
                  </a:lnTo>
                  <a:cubicBezTo>
                    <a:pt x="229553" y="140018"/>
                    <a:pt x="223838" y="124778"/>
                    <a:pt x="212408" y="114300"/>
                  </a:cubicBezTo>
                  <a:lnTo>
                    <a:pt x="115253" y="17145"/>
                  </a:lnTo>
                  <a:cubicBezTo>
                    <a:pt x="104775" y="6668"/>
                    <a:pt x="89535" y="0"/>
                    <a:pt x="74295" y="0"/>
                  </a:cubicBez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9265" name="Freeform: Shape 69"/>
            <p:cNvSpPr/>
            <p:nvPr/>
          </p:nvSpPr>
          <p:spPr>
            <a:xfrm>
              <a:off x="5329237" y="2438400"/>
              <a:ext cx="1527815" cy="1162063"/>
            </a:xfrm>
            <a:custGeom>
              <a:avLst/>
              <a:gdLst>
                <a:gd name="connsiteX0" fmla="*/ 1276350 w 1527815"/>
                <a:gd name="connsiteY0" fmla="*/ 0 h 1162063"/>
                <a:gd name="connsiteX1" fmla="*/ 762000 w 1527815"/>
                <a:gd name="connsiteY1" fmla="*/ 0 h 1162063"/>
                <a:gd name="connsiteX2" fmla="*/ 252413 w 1527815"/>
                <a:gd name="connsiteY2" fmla="*/ 0 h 1162063"/>
                <a:gd name="connsiteX3" fmla="*/ 0 w 1527815"/>
                <a:gd name="connsiteY3" fmla="*/ 252413 h 1162063"/>
                <a:gd name="connsiteX4" fmla="*/ 0 w 1527815"/>
                <a:gd name="connsiteY4" fmla="*/ 1098233 h 1162063"/>
                <a:gd name="connsiteX5" fmla="*/ 763905 w 1527815"/>
                <a:gd name="connsiteY5" fmla="*/ 1162050 h 1162063"/>
                <a:gd name="connsiteX6" fmla="*/ 1527810 w 1527815"/>
                <a:gd name="connsiteY6" fmla="*/ 1098233 h 1162063"/>
                <a:gd name="connsiteX7" fmla="*/ 1527810 w 1527815"/>
                <a:gd name="connsiteY7" fmla="*/ 1098233 h 1162063"/>
                <a:gd name="connsiteX8" fmla="*/ 1527810 w 1527815"/>
                <a:gd name="connsiteY8" fmla="*/ 252413 h 1162063"/>
                <a:gd name="connsiteX9" fmla="*/ 1276350 w 1527815"/>
                <a:gd name="connsiteY9" fmla="*/ 0 h 116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7815" h="1162063">
                  <a:moveTo>
                    <a:pt x="1276350" y="0"/>
                  </a:moveTo>
                  <a:lnTo>
                    <a:pt x="762000" y="0"/>
                  </a:lnTo>
                  <a:lnTo>
                    <a:pt x="252413" y="0"/>
                  </a:lnTo>
                  <a:cubicBezTo>
                    <a:pt x="113348" y="0"/>
                    <a:pt x="0" y="113348"/>
                    <a:pt x="0" y="252413"/>
                  </a:cubicBezTo>
                  <a:lnTo>
                    <a:pt x="0" y="1098233"/>
                  </a:lnTo>
                  <a:cubicBezTo>
                    <a:pt x="25718" y="1114425"/>
                    <a:pt x="395288" y="1163003"/>
                    <a:pt x="763905" y="1162050"/>
                  </a:cubicBezTo>
                  <a:cubicBezTo>
                    <a:pt x="1137285" y="1161098"/>
                    <a:pt x="1510665" y="1109663"/>
                    <a:pt x="1527810" y="1098233"/>
                  </a:cubicBezTo>
                  <a:lnTo>
                    <a:pt x="1527810" y="1098233"/>
                  </a:lnTo>
                  <a:lnTo>
                    <a:pt x="1527810" y="252413"/>
                  </a:lnTo>
                  <a:cubicBezTo>
                    <a:pt x="1528763" y="113348"/>
                    <a:pt x="1415415" y="0"/>
                    <a:pt x="1276350" y="0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3145849" name="Straight Connector 85"/>
          <p:cNvCxnSpPr>
            <a:cxnSpLocks/>
          </p:cNvCxnSpPr>
          <p:nvPr/>
        </p:nvCxnSpPr>
        <p:spPr>
          <a:xfrm flipH="1">
            <a:off x="6306457" y="1777393"/>
            <a:ext cx="345581" cy="341693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850" name="Straight Connector 86"/>
          <p:cNvCxnSpPr>
            <a:cxnSpLocks/>
          </p:cNvCxnSpPr>
          <p:nvPr/>
        </p:nvCxnSpPr>
        <p:spPr>
          <a:xfrm flipH="1">
            <a:off x="6306457" y="1638028"/>
            <a:ext cx="345581" cy="341693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851" name="Straight Connector 87"/>
          <p:cNvCxnSpPr>
            <a:cxnSpLocks/>
          </p:cNvCxnSpPr>
          <p:nvPr/>
        </p:nvCxnSpPr>
        <p:spPr>
          <a:xfrm flipH="1">
            <a:off x="6643214" y="1776328"/>
            <a:ext cx="181615" cy="179571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9" name="Graphic 106"/>
          <p:cNvGrpSpPr/>
          <p:nvPr/>
        </p:nvGrpSpPr>
        <p:grpSpPr>
          <a:xfrm>
            <a:off x="6463754" y="2637758"/>
            <a:ext cx="2352675" cy="2352675"/>
            <a:chOff x="4264482" y="2729999"/>
            <a:chExt cx="2352675" cy="2352675"/>
          </a:xfrm>
        </p:grpSpPr>
        <p:sp>
          <p:nvSpPr>
            <p:cNvPr id="1049266" name="Freeform: Shape 108"/>
            <p:cNvSpPr/>
            <p:nvPr/>
          </p:nvSpPr>
          <p:spPr>
            <a:xfrm>
              <a:off x="4264482" y="2729999"/>
              <a:ext cx="2350770" cy="2350770"/>
            </a:xfrm>
            <a:custGeom>
              <a:avLst/>
              <a:gdLst>
                <a:gd name="connsiteX0" fmla="*/ 2350770 w 2350770"/>
                <a:gd name="connsiteY0" fmla="*/ 1175385 h 2350770"/>
                <a:gd name="connsiteX1" fmla="*/ 1175385 w 2350770"/>
                <a:gd name="connsiteY1" fmla="*/ 2350770 h 2350770"/>
                <a:gd name="connsiteX2" fmla="*/ 0 w 2350770"/>
                <a:gd name="connsiteY2" fmla="*/ 1175385 h 2350770"/>
                <a:gd name="connsiteX3" fmla="*/ 1175385 w 2350770"/>
                <a:gd name="connsiteY3" fmla="*/ 0 h 2350770"/>
                <a:gd name="connsiteX4" fmla="*/ 2350770 w 2350770"/>
                <a:gd name="connsiteY4" fmla="*/ 1175385 h 235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0770" h="2350770">
                  <a:moveTo>
                    <a:pt x="2350770" y="1175385"/>
                  </a:moveTo>
                  <a:cubicBezTo>
                    <a:pt x="2350770" y="1824532"/>
                    <a:pt x="1824532" y="2350770"/>
                    <a:pt x="1175385" y="2350770"/>
                  </a:cubicBezTo>
                  <a:cubicBezTo>
                    <a:pt x="526238" y="2350770"/>
                    <a:pt x="0" y="1824532"/>
                    <a:pt x="0" y="1175385"/>
                  </a:cubicBezTo>
                  <a:cubicBezTo>
                    <a:pt x="0" y="526238"/>
                    <a:pt x="526238" y="0"/>
                    <a:pt x="1175385" y="0"/>
                  </a:cubicBezTo>
                  <a:cubicBezTo>
                    <a:pt x="1824532" y="0"/>
                    <a:pt x="2350770" y="526238"/>
                    <a:pt x="2350770" y="1175385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267" name="Freeform: Shape 109"/>
            <p:cNvSpPr/>
            <p:nvPr/>
          </p:nvSpPr>
          <p:spPr>
            <a:xfrm>
              <a:off x="5042674" y="3772034"/>
              <a:ext cx="397192" cy="1234439"/>
            </a:xfrm>
            <a:custGeom>
              <a:avLst/>
              <a:gdLst>
                <a:gd name="connsiteX0" fmla="*/ 397193 w 397192"/>
                <a:gd name="connsiteY0" fmla="*/ 204787 h 1234439"/>
                <a:gd name="connsiteX1" fmla="*/ 325755 w 397192"/>
                <a:gd name="connsiteY1" fmla="*/ 134302 h 1234439"/>
                <a:gd name="connsiteX2" fmla="*/ 396240 w 397192"/>
                <a:gd name="connsiteY2" fmla="*/ 62865 h 1234439"/>
                <a:gd name="connsiteX3" fmla="*/ 396240 w 397192"/>
                <a:gd name="connsiteY3" fmla="*/ 62865 h 1234439"/>
                <a:gd name="connsiteX4" fmla="*/ 396240 w 397192"/>
                <a:gd name="connsiteY4" fmla="*/ 0 h 1234439"/>
                <a:gd name="connsiteX5" fmla="*/ 235268 w 397192"/>
                <a:gd name="connsiteY5" fmla="*/ 0 h 1234439"/>
                <a:gd name="connsiteX6" fmla="*/ 0 w 397192"/>
                <a:gd name="connsiteY6" fmla="*/ 441007 h 1234439"/>
                <a:gd name="connsiteX7" fmla="*/ 953 w 397192"/>
                <a:gd name="connsiteY7" fmla="*/ 1234440 h 1234439"/>
                <a:gd name="connsiteX8" fmla="*/ 396240 w 397192"/>
                <a:gd name="connsiteY8" fmla="*/ 1234440 h 1234439"/>
                <a:gd name="connsiteX9" fmla="*/ 396240 w 397192"/>
                <a:gd name="connsiteY9" fmla="*/ 204787 h 1234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7192" h="1234439">
                  <a:moveTo>
                    <a:pt x="397193" y="204787"/>
                  </a:moveTo>
                  <a:cubicBezTo>
                    <a:pt x="358140" y="204787"/>
                    <a:pt x="325755" y="173355"/>
                    <a:pt x="325755" y="134302"/>
                  </a:cubicBezTo>
                  <a:cubicBezTo>
                    <a:pt x="325755" y="95250"/>
                    <a:pt x="357188" y="62865"/>
                    <a:pt x="396240" y="62865"/>
                  </a:cubicBezTo>
                  <a:cubicBezTo>
                    <a:pt x="396240" y="62865"/>
                    <a:pt x="396240" y="62865"/>
                    <a:pt x="396240" y="62865"/>
                  </a:cubicBezTo>
                  <a:lnTo>
                    <a:pt x="396240" y="0"/>
                  </a:lnTo>
                  <a:lnTo>
                    <a:pt x="235268" y="0"/>
                  </a:lnTo>
                  <a:lnTo>
                    <a:pt x="0" y="441007"/>
                  </a:lnTo>
                  <a:lnTo>
                    <a:pt x="953" y="1234440"/>
                  </a:lnTo>
                  <a:lnTo>
                    <a:pt x="396240" y="1234440"/>
                  </a:lnTo>
                  <a:lnTo>
                    <a:pt x="396240" y="204787"/>
                  </a:lnTo>
                  <a:close/>
                </a:path>
              </a:pathLst>
            </a:custGeom>
            <a:solidFill>
              <a:srgbClr val="B9E6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70" name="Group 97"/>
          <p:cNvGrpSpPr/>
          <p:nvPr/>
        </p:nvGrpSpPr>
        <p:grpSpPr>
          <a:xfrm>
            <a:off x="6894688" y="3432396"/>
            <a:ext cx="688043" cy="962196"/>
            <a:chOff x="6804007" y="3766377"/>
            <a:chExt cx="688043" cy="962196"/>
          </a:xfrm>
        </p:grpSpPr>
        <p:sp>
          <p:nvSpPr>
            <p:cNvPr id="1049268" name="Freeform: Shape 93"/>
            <p:cNvSpPr/>
            <p:nvPr/>
          </p:nvSpPr>
          <p:spPr>
            <a:xfrm rot="1784598">
              <a:off x="6804007" y="4101828"/>
              <a:ext cx="201930" cy="626745"/>
            </a:xfrm>
            <a:custGeom>
              <a:avLst/>
              <a:gdLst>
                <a:gd name="connsiteX0" fmla="*/ 0 w 201930"/>
                <a:gd name="connsiteY0" fmla="*/ 0 h 626745"/>
                <a:gd name="connsiteX1" fmla="*/ 0 w 201930"/>
                <a:gd name="connsiteY1" fmla="*/ 526733 h 626745"/>
                <a:gd name="connsiteX2" fmla="*/ 40958 w 201930"/>
                <a:gd name="connsiteY2" fmla="*/ 567690 h 626745"/>
                <a:gd name="connsiteX3" fmla="*/ 40958 w 201930"/>
                <a:gd name="connsiteY3" fmla="*/ 60007 h 626745"/>
                <a:gd name="connsiteX4" fmla="*/ 60960 w 201930"/>
                <a:gd name="connsiteY4" fmla="*/ 40005 h 626745"/>
                <a:gd name="connsiteX5" fmla="*/ 80963 w 201930"/>
                <a:gd name="connsiteY5" fmla="*/ 60007 h 626745"/>
                <a:gd name="connsiteX6" fmla="*/ 80963 w 201930"/>
                <a:gd name="connsiteY6" fmla="*/ 586740 h 626745"/>
                <a:gd name="connsiteX7" fmla="*/ 75248 w 201930"/>
                <a:gd name="connsiteY7" fmla="*/ 601028 h 626745"/>
                <a:gd name="connsiteX8" fmla="*/ 100965 w 201930"/>
                <a:gd name="connsiteY8" fmla="*/ 626745 h 626745"/>
                <a:gd name="connsiteX9" fmla="*/ 201930 w 201930"/>
                <a:gd name="connsiteY9" fmla="*/ 525780 h 626745"/>
                <a:gd name="connsiteX10" fmla="*/ 201930 w 201930"/>
                <a:gd name="connsiteY10" fmla="*/ 505778 h 626745"/>
                <a:gd name="connsiteX11" fmla="*/ 140970 w 201930"/>
                <a:gd name="connsiteY11" fmla="*/ 444817 h 626745"/>
                <a:gd name="connsiteX12" fmla="*/ 201930 w 201930"/>
                <a:gd name="connsiteY12" fmla="*/ 383858 h 626745"/>
                <a:gd name="connsiteX13" fmla="*/ 201930 w 201930"/>
                <a:gd name="connsiteY13" fmla="*/ 322898 h 626745"/>
                <a:gd name="connsiteX14" fmla="*/ 140970 w 201930"/>
                <a:gd name="connsiteY14" fmla="*/ 261938 h 626745"/>
                <a:gd name="connsiteX15" fmla="*/ 140970 w 201930"/>
                <a:gd name="connsiteY15" fmla="*/ 200977 h 626745"/>
                <a:gd name="connsiteX16" fmla="*/ 201930 w 201930"/>
                <a:gd name="connsiteY16" fmla="*/ 140018 h 626745"/>
                <a:gd name="connsiteX17" fmla="*/ 201930 w 201930"/>
                <a:gd name="connsiteY17" fmla="*/ 0 h 626745"/>
                <a:gd name="connsiteX18" fmla="*/ 0 w 201930"/>
                <a:gd name="connsiteY18" fmla="*/ 0 h 626745"/>
                <a:gd name="connsiteX19" fmla="*/ 0 w 201930"/>
                <a:gd name="connsiteY19" fmla="*/ 0 h 62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1930" h="626745">
                  <a:moveTo>
                    <a:pt x="0" y="0"/>
                  </a:moveTo>
                  <a:lnTo>
                    <a:pt x="0" y="526733"/>
                  </a:lnTo>
                  <a:lnTo>
                    <a:pt x="40958" y="567690"/>
                  </a:lnTo>
                  <a:lnTo>
                    <a:pt x="40958" y="60007"/>
                  </a:lnTo>
                  <a:cubicBezTo>
                    <a:pt x="40958" y="48577"/>
                    <a:pt x="50483" y="40005"/>
                    <a:pt x="60960" y="40005"/>
                  </a:cubicBezTo>
                  <a:cubicBezTo>
                    <a:pt x="72390" y="40005"/>
                    <a:pt x="80963" y="49530"/>
                    <a:pt x="80963" y="60007"/>
                  </a:cubicBezTo>
                  <a:lnTo>
                    <a:pt x="80963" y="586740"/>
                  </a:lnTo>
                  <a:cubicBezTo>
                    <a:pt x="80963" y="592455"/>
                    <a:pt x="79057" y="597218"/>
                    <a:pt x="75248" y="601028"/>
                  </a:cubicBezTo>
                  <a:lnTo>
                    <a:pt x="100965" y="626745"/>
                  </a:lnTo>
                  <a:lnTo>
                    <a:pt x="201930" y="525780"/>
                  </a:lnTo>
                  <a:lnTo>
                    <a:pt x="201930" y="505778"/>
                  </a:lnTo>
                  <a:lnTo>
                    <a:pt x="140970" y="444817"/>
                  </a:lnTo>
                  <a:lnTo>
                    <a:pt x="201930" y="383858"/>
                  </a:lnTo>
                  <a:lnTo>
                    <a:pt x="201930" y="322898"/>
                  </a:lnTo>
                  <a:lnTo>
                    <a:pt x="140970" y="261938"/>
                  </a:lnTo>
                  <a:lnTo>
                    <a:pt x="140970" y="200977"/>
                  </a:lnTo>
                  <a:lnTo>
                    <a:pt x="201930" y="140018"/>
                  </a:lnTo>
                  <a:lnTo>
                    <a:pt x="20193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269" name="Freeform: Shape 94"/>
            <p:cNvSpPr/>
            <p:nvPr/>
          </p:nvSpPr>
          <p:spPr>
            <a:xfrm rot="1784598">
              <a:off x="6846692" y="4121045"/>
              <a:ext cx="40004" cy="561022"/>
            </a:xfrm>
            <a:custGeom>
              <a:avLst/>
              <a:gdLst>
                <a:gd name="connsiteX0" fmla="*/ 40005 w 40004"/>
                <a:gd name="connsiteY0" fmla="*/ 546735 h 561022"/>
                <a:gd name="connsiteX1" fmla="*/ 40005 w 40004"/>
                <a:gd name="connsiteY1" fmla="*/ 20002 h 561022"/>
                <a:gd name="connsiteX2" fmla="*/ 20003 w 40004"/>
                <a:gd name="connsiteY2" fmla="*/ 0 h 561022"/>
                <a:gd name="connsiteX3" fmla="*/ 0 w 40004"/>
                <a:gd name="connsiteY3" fmla="*/ 20002 h 561022"/>
                <a:gd name="connsiteX4" fmla="*/ 0 w 40004"/>
                <a:gd name="connsiteY4" fmla="*/ 526733 h 561022"/>
                <a:gd name="connsiteX5" fmla="*/ 34290 w 40004"/>
                <a:gd name="connsiteY5" fmla="*/ 561023 h 561022"/>
                <a:gd name="connsiteX6" fmla="*/ 40005 w 40004"/>
                <a:gd name="connsiteY6" fmla="*/ 546735 h 56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04" h="561022">
                  <a:moveTo>
                    <a:pt x="40005" y="546735"/>
                  </a:moveTo>
                  <a:lnTo>
                    <a:pt x="40005" y="20002"/>
                  </a:lnTo>
                  <a:cubicBezTo>
                    <a:pt x="40005" y="8572"/>
                    <a:pt x="30480" y="0"/>
                    <a:pt x="20003" y="0"/>
                  </a:cubicBezTo>
                  <a:cubicBezTo>
                    <a:pt x="8572" y="0"/>
                    <a:pt x="0" y="9525"/>
                    <a:pt x="0" y="20002"/>
                  </a:cubicBezTo>
                  <a:lnTo>
                    <a:pt x="0" y="526733"/>
                  </a:lnTo>
                  <a:lnTo>
                    <a:pt x="34290" y="561023"/>
                  </a:lnTo>
                  <a:cubicBezTo>
                    <a:pt x="38100" y="557212"/>
                    <a:pt x="40005" y="552450"/>
                    <a:pt x="40005" y="546735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270" name="Freeform: Shape 95"/>
            <p:cNvSpPr/>
            <p:nvPr/>
          </p:nvSpPr>
          <p:spPr>
            <a:xfrm rot="1784598">
              <a:off x="6834825" y="3766377"/>
              <a:ext cx="657225" cy="405764"/>
            </a:xfrm>
            <a:custGeom>
              <a:avLst/>
              <a:gdLst>
                <a:gd name="connsiteX0" fmla="*/ 454343 w 657225"/>
                <a:gd name="connsiteY0" fmla="*/ 0 h 405764"/>
                <a:gd name="connsiteX1" fmla="*/ 202883 w 657225"/>
                <a:gd name="connsiteY1" fmla="*/ 0 h 405764"/>
                <a:gd name="connsiteX2" fmla="*/ 0 w 657225"/>
                <a:gd name="connsiteY2" fmla="*/ 202883 h 405764"/>
                <a:gd name="connsiteX3" fmla="*/ 0 w 657225"/>
                <a:gd name="connsiteY3" fmla="*/ 202883 h 405764"/>
                <a:gd name="connsiteX4" fmla="*/ 202883 w 657225"/>
                <a:gd name="connsiteY4" fmla="*/ 405765 h 405764"/>
                <a:gd name="connsiteX5" fmla="*/ 454343 w 657225"/>
                <a:gd name="connsiteY5" fmla="*/ 405765 h 405764"/>
                <a:gd name="connsiteX6" fmla="*/ 657225 w 657225"/>
                <a:gd name="connsiteY6" fmla="*/ 202883 h 405764"/>
                <a:gd name="connsiteX7" fmla="*/ 657225 w 657225"/>
                <a:gd name="connsiteY7" fmla="*/ 202883 h 405764"/>
                <a:gd name="connsiteX8" fmla="*/ 454343 w 657225"/>
                <a:gd name="connsiteY8" fmla="*/ 0 h 405764"/>
                <a:gd name="connsiteX9" fmla="*/ 498158 w 657225"/>
                <a:gd name="connsiteY9" fmla="*/ 204788 h 405764"/>
                <a:gd name="connsiteX10" fmla="*/ 158115 w 657225"/>
                <a:gd name="connsiteY10" fmla="*/ 204788 h 405764"/>
                <a:gd name="connsiteX11" fmla="*/ 86678 w 657225"/>
                <a:gd name="connsiteY11" fmla="*/ 133350 h 405764"/>
                <a:gd name="connsiteX12" fmla="*/ 158115 w 657225"/>
                <a:gd name="connsiteY12" fmla="*/ 61912 h 405764"/>
                <a:gd name="connsiteX13" fmla="*/ 498158 w 657225"/>
                <a:gd name="connsiteY13" fmla="*/ 61912 h 405764"/>
                <a:gd name="connsiteX14" fmla="*/ 569595 w 657225"/>
                <a:gd name="connsiteY14" fmla="*/ 133350 h 405764"/>
                <a:gd name="connsiteX15" fmla="*/ 498158 w 657225"/>
                <a:gd name="connsiteY15" fmla="*/ 204788 h 4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7225" h="405764">
                  <a:moveTo>
                    <a:pt x="454343" y="0"/>
                  </a:moveTo>
                  <a:lnTo>
                    <a:pt x="202883" y="0"/>
                  </a:lnTo>
                  <a:cubicBezTo>
                    <a:pt x="90488" y="0"/>
                    <a:pt x="0" y="91440"/>
                    <a:pt x="0" y="202883"/>
                  </a:cubicBezTo>
                  <a:lnTo>
                    <a:pt x="0" y="202883"/>
                  </a:lnTo>
                  <a:cubicBezTo>
                    <a:pt x="0" y="314325"/>
                    <a:pt x="90488" y="405765"/>
                    <a:pt x="202883" y="405765"/>
                  </a:cubicBezTo>
                  <a:lnTo>
                    <a:pt x="454343" y="405765"/>
                  </a:lnTo>
                  <a:cubicBezTo>
                    <a:pt x="565785" y="405765"/>
                    <a:pt x="657225" y="315278"/>
                    <a:pt x="657225" y="202883"/>
                  </a:cubicBezTo>
                  <a:lnTo>
                    <a:pt x="657225" y="202883"/>
                  </a:lnTo>
                  <a:cubicBezTo>
                    <a:pt x="656273" y="91440"/>
                    <a:pt x="565785" y="0"/>
                    <a:pt x="454343" y="0"/>
                  </a:cubicBezTo>
                  <a:close/>
                  <a:moveTo>
                    <a:pt x="498158" y="204788"/>
                  </a:moveTo>
                  <a:lnTo>
                    <a:pt x="158115" y="204788"/>
                  </a:lnTo>
                  <a:cubicBezTo>
                    <a:pt x="119063" y="204788"/>
                    <a:pt x="86678" y="173355"/>
                    <a:pt x="86678" y="133350"/>
                  </a:cubicBezTo>
                  <a:cubicBezTo>
                    <a:pt x="86678" y="94298"/>
                    <a:pt x="118110" y="61912"/>
                    <a:pt x="158115" y="61912"/>
                  </a:cubicBezTo>
                  <a:lnTo>
                    <a:pt x="498158" y="61912"/>
                  </a:lnTo>
                  <a:cubicBezTo>
                    <a:pt x="537210" y="61912"/>
                    <a:pt x="569595" y="93345"/>
                    <a:pt x="569595" y="133350"/>
                  </a:cubicBezTo>
                  <a:cubicBezTo>
                    <a:pt x="569595" y="173355"/>
                    <a:pt x="537210" y="204788"/>
                    <a:pt x="498158" y="204788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</p:grpSp>
      <p:grpSp>
        <p:nvGrpSpPr>
          <p:cNvPr id="271" name="Graphic 114"/>
          <p:cNvGrpSpPr/>
          <p:nvPr/>
        </p:nvGrpSpPr>
        <p:grpSpPr>
          <a:xfrm>
            <a:off x="6463754" y="2637758"/>
            <a:ext cx="2352675" cy="2352675"/>
            <a:chOff x="4919662" y="2252662"/>
            <a:chExt cx="2352675" cy="2352675"/>
          </a:xfrm>
        </p:grpSpPr>
        <p:sp>
          <p:nvSpPr>
            <p:cNvPr id="1049271" name="Freeform: Shape 116"/>
            <p:cNvSpPr/>
            <p:nvPr/>
          </p:nvSpPr>
          <p:spPr>
            <a:xfrm>
              <a:off x="4919662" y="2252662"/>
              <a:ext cx="2350770" cy="2350770"/>
            </a:xfrm>
            <a:custGeom>
              <a:avLst/>
              <a:gdLst>
                <a:gd name="connsiteX0" fmla="*/ 2350770 w 2350770"/>
                <a:gd name="connsiteY0" fmla="*/ 1175385 h 2350770"/>
                <a:gd name="connsiteX1" fmla="*/ 1175385 w 2350770"/>
                <a:gd name="connsiteY1" fmla="*/ 2350770 h 2350770"/>
                <a:gd name="connsiteX2" fmla="*/ 0 w 2350770"/>
                <a:gd name="connsiteY2" fmla="*/ 1175385 h 2350770"/>
                <a:gd name="connsiteX3" fmla="*/ 1175385 w 2350770"/>
                <a:gd name="connsiteY3" fmla="*/ 0 h 2350770"/>
                <a:gd name="connsiteX4" fmla="*/ 2350770 w 2350770"/>
                <a:gd name="connsiteY4" fmla="*/ 1175385 h 235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0770" h="2350770">
                  <a:moveTo>
                    <a:pt x="2350770" y="1175385"/>
                  </a:moveTo>
                  <a:cubicBezTo>
                    <a:pt x="2350770" y="1824532"/>
                    <a:pt x="1824532" y="2350770"/>
                    <a:pt x="1175385" y="2350770"/>
                  </a:cubicBezTo>
                  <a:cubicBezTo>
                    <a:pt x="526238" y="2350770"/>
                    <a:pt x="0" y="1824532"/>
                    <a:pt x="0" y="1175385"/>
                  </a:cubicBezTo>
                  <a:cubicBezTo>
                    <a:pt x="0" y="526238"/>
                    <a:pt x="526238" y="0"/>
                    <a:pt x="1175385" y="0"/>
                  </a:cubicBezTo>
                  <a:cubicBezTo>
                    <a:pt x="1824532" y="0"/>
                    <a:pt x="2350770" y="526238"/>
                    <a:pt x="2350770" y="1175385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272" name="Freeform: Shape 117"/>
            <p:cNvSpPr/>
            <p:nvPr/>
          </p:nvSpPr>
          <p:spPr>
            <a:xfrm>
              <a:off x="5932169" y="3871912"/>
              <a:ext cx="326707" cy="315277"/>
            </a:xfrm>
            <a:custGeom>
              <a:avLst/>
              <a:gdLst>
                <a:gd name="connsiteX0" fmla="*/ 286702 w 326707"/>
                <a:gd name="connsiteY0" fmla="*/ 315278 h 315277"/>
                <a:gd name="connsiteX1" fmla="*/ 286702 w 326707"/>
                <a:gd name="connsiteY1" fmla="*/ 178117 h 315277"/>
                <a:gd name="connsiteX2" fmla="*/ 40957 w 326707"/>
                <a:gd name="connsiteY2" fmla="*/ 178117 h 315277"/>
                <a:gd name="connsiteX3" fmla="*/ 40957 w 326707"/>
                <a:gd name="connsiteY3" fmla="*/ 315278 h 315277"/>
                <a:gd name="connsiteX4" fmla="*/ 0 w 326707"/>
                <a:gd name="connsiteY4" fmla="*/ 315278 h 315277"/>
                <a:gd name="connsiteX5" fmla="*/ 0 w 326707"/>
                <a:gd name="connsiteY5" fmla="*/ 0 h 315277"/>
                <a:gd name="connsiteX6" fmla="*/ 40957 w 326707"/>
                <a:gd name="connsiteY6" fmla="*/ 0 h 315277"/>
                <a:gd name="connsiteX7" fmla="*/ 40957 w 326707"/>
                <a:gd name="connsiteY7" fmla="*/ 137160 h 315277"/>
                <a:gd name="connsiteX8" fmla="*/ 286702 w 326707"/>
                <a:gd name="connsiteY8" fmla="*/ 137160 h 315277"/>
                <a:gd name="connsiteX9" fmla="*/ 286702 w 326707"/>
                <a:gd name="connsiteY9" fmla="*/ 0 h 315277"/>
                <a:gd name="connsiteX10" fmla="*/ 326708 w 326707"/>
                <a:gd name="connsiteY10" fmla="*/ 0 h 315277"/>
                <a:gd name="connsiteX11" fmla="*/ 326708 w 326707"/>
                <a:gd name="connsiteY11" fmla="*/ 315278 h 31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707" h="315277">
                  <a:moveTo>
                    <a:pt x="286702" y="315278"/>
                  </a:moveTo>
                  <a:lnTo>
                    <a:pt x="286702" y="178117"/>
                  </a:lnTo>
                  <a:lnTo>
                    <a:pt x="40957" y="178117"/>
                  </a:lnTo>
                  <a:lnTo>
                    <a:pt x="40957" y="315278"/>
                  </a:lnTo>
                  <a:lnTo>
                    <a:pt x="0" y="315278"/>
                  </a:lnTo>
                  <a:lnTo>
                    <a:pt x="0" y="0"/>
                  </a:lnTo>
                  <a:lnTo>
                    <a:pt x="40957" y="0"/>
                  </a:lnTo>
                  <a:lnTo>
                    <a:pt x="40957" y="137160"/>
                  </a:lnTo>
                  <a:lnTo>
                    <a:pt x="286702" y="137160"/>
                  </a:lnTo>
                  <a:lnTo>
                    <a:pt x="286702" y="0"/>
                  </a:lnTo>
                  <a:lnTo>
                    <a:pt x="326708" y="0"/>
                  </a:lnTo>
                  <a:lnTo>
                    <a:pt x="326708" y="315278"/>
                  </a:lnTo>
                  <a:close/>
                </a:path>
              </a:pathLst>
            </a:custGeom>
            <a:solidFill>
              <a:srgbClr val="79B7E4"/>
            </a:solidFill>
            <a:ln w="566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049273" name="Title 1"/>
          <p:cNvSpPr txBox="1"/>
          <p:nvPr/>
        </p:nvSpPr>
        <p:spPr>
          <a:xfrm>
            <a:off x="8112125" y="3860527"/>
            <a:ext cx="2374259" cy="6771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bg-BG" sz="1600" dirty="0">
                <a:latin typeface="Cormac" panose="020B0203040200000004" pitchFamily="34" charset="-52"/>
                <a:ea typeface="Verdana" panose="020B0604030504040204" pitchFamily="34" charset="0"/>
              </a:rPr>
              <a:t>Хотелско</a:t>
            </a:r>
            <a:r>
              <a:rPr lang="bg-BG" sz="2000" dirty="0">
                <a:latin typeface="Cormac" panose="020B0203040200000004" pitchFamily="34" charset="-52"/>
                <a:ea typeface="Verdana" panose="020B0604030504040204" pitchFamily="34" charset="0"/>
              </a:rPr>
              <a:t> </a:t>
            </a:r>
            <a:r>
              <a:rPr lang="bg-BG" sz="2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НАСТАНЯВАНЕ</a:t>
            </a:r>
          </a:p>
        </p:txBody>
      </p:sp>
      <p:cxnSp>
        <p:nvCxnSpPr>
          <p:cNvPr id="3145852" name="Straight Connector 127"/>
          <p:cNvCxnSpPr>
            <a:cxnSpLocks/>
          </p:cNvCxnSpPr>
          <p:nvPr/>
        </p:nvCxnSpPr>
        <p:spPr>
          <a:xfrm>
            <a:off x="10630098" y="5620319"/>
            <a:ext cx="48875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853" name="Straight Connector 128"/>
          <p:cNvCxnSpPr>
            <a:cxnSpLocks/>
          </p:cNvCxnSpPr>
          <p:nvPr/>
        </p:nvCxnSpPr>
        <p:spPr>
          <a:xfrm>
            <a:off x="10630098" y="5747765"/>
            <a:ext cx="48875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274" name="Graphic 155"/>
          <p:cNvSpPr/>
          <p:nvPr/>
        </p:nvSpPr>
        <p:spPr>
          <a:xfrm>
            <a:off x="10745494" y="5896423"/>
            <a:ext cx="366389" cy="210236"/>
          </a:xfrm>
          <a:custGeom>
            <a:avLst/>
            <a:gdLst>
              <a:gd name="connsiteX0" fmla="*/ 0 w 627256"/>
              <a:gd name="connsiteY0" fmla="*/ 332522 h 482889"/>
              <a:gd name="connsiteX1" fmla="*/ 184462 w 627256"/>
              <a:gd name="connsiteY1" fmla="*/ 19550 h 482889"/>
              <a:gd name="connsiteX2" fmla="*/ 215497 w 627256"/>
              <a:gd name="connsiteY2" fmla="*/ 754 h 482889"/>
              <a:gd name="connsiteX3" fmla="*/ 229484 w 627256"/>
              <a:gd name="connsiteY3" fmla="*/ 35286 h 482889"/>
              <a:gd name="connsiteX4" fmla="*/ 206317 w 627256"/>
              <a:gd name="connsiteY4" fmla="*/ 353067 h 482889"/>
              <a:gd name="connsiteX5" fmla="*/ 220742 w 627256"/>
              <a:gd name="connsiteY5" fmla="*/ 482889 h 482889"/>
              <a:gd name="connsiteX6" fmla="*/ 338762 w 627256"/>
              <a:gd name="connsiteY6" fmla="*/ 232861 h 482889"/>
              <a:gd name="connsiteX7" fmla="*/ 337888 w 627256"/>
              <a:gd name="connsiteY7" fmla="*/ 291434 h 482889"/>
              <a:gd name="connsiteX8" fmla="*/ 378977 w 627256"/>
              <a:gd name="connsiteY8" fmla="*/ 228489 h 482889"/>
              <a:gd name="connsiteX9" fmla="*/ 408263 w 627256"/>
              <a:gd name="connsiteY9" fmla="*/ 315475 h 482889"/>
              <a:gd name="connsiteX10" fmla="*/ 473393 w 627256"/>
              <a:gd name="connsiteY10" fmla="*/ 212316 h 482889"/>
              <a:gd name="connsiteX11" fmla="*/ 504865 w 627256"/>
              <a:gd name="connsiteY11" fmla="*/ 194395 h 482889"/>
              <a:gd name="connsiteX12" fmla="*/ 514919 w 627256"/>
              <a:gd name="connsiteY12" fmla="*/ 209256 h 482889"/>
              <a:gd name="connsiteX13" fmla="*/ 527158 w 627256"/>
              <a:gd name="connsiteY13" fmla="*/ 266081 h 482889"/>
              <a:gd name="connsiteX14" fmla="*/ 627257 w 627256"/>
              <a:gd name="connsiteY14" fmla="*/ 291434 h 482889"/>
              <a:gd name="connsiteX0" fmla="*/ 0 w 505206"/>
              <a:gd name="connsiteY0" fmla="*/ 351665 h 482889"/>
              <a:gd name="connsiteX1" fmla="*/ 62410 w 505206"/>
              <a:gd name="connsiteY1" fmla="*/ 19550 h 482889"/>
              <a:gd name="connsiteX2" fmla="*/ 93445 w 505206"/>
              <a:gd name="connsiteY2" fmla="*/ 754 h 482889"/>
              <a:gd name="connsiteX3" fmla="*/ 107432 w 505206"/>
              <a:gd name="connsiteY3" fmla="*/ 35286 h 482889"/>
              <a:gd name="connsiteX4" fmla="*/ 84265 w 505206"/>
              <a:gd name="connsiteY4" fmla="*/ 353067 h 482889"/>
              <a:gd name="connsiteX5" fmla="*/ 98690 w 505206"/>
              <a:gd name="connsiteY5" fmla="*/ 482889 h 482889"/>
              <a:gd name="connsiteX6" fmla="*/ 216710 w 505206"/>
              <a:gd name="connsiteY6" fmla="*/ 232861 h 482889"/>
              <a:gd name="connsiteX7" fmla="*/ 215836 w 505206"/>
              <a:gd name="connsiteY7" fmla="*/ 291434 h 482889"/>
              <a:gd name="connsiteX8" fmla="*/ 256925 w 505206"/>
              <a:gd name="connsiteY8" fmla="*/ 228489 h 482889"/>
              <a:gd name="connsiteX9" fmla="*/ 286211 w 505206"/>
              <a:gd name="connsiteY9" fmla="*/ 315475 h 482889"/>
              <a:gd name="connsiteX10" fmla="*/ 351341 w 505206"/>
              <a:gd name="connsiteY10" fmla="*/ 212316 h 482889"/>
              <a:gd name="connsiteX11" fmla="*/ 382813 w 505206"/>
              <a:gd name="connsiteY11" fmla="*/ 194395 h 482889"/>
              <a:gd name="connsiteX12" fmla="*/ 392867 w 505206"/>
              <a:gd name="connsiteY12" fmla="*/ 209256 h 482889"/>
              <a:gd name="connsiteX13" fmla="*/ 405106 w 505206"/>
              <a:gd name="connsiteY13" fmla="*/ 266081 h 482889"/>
              <a:gd name="connsiteX14" fmla="*/ 505205 w 505206"/>
              <a:gd name="connsiteY14" fmla="*/ 291434 h 482889"/>
              <a:gd name="connsiteX0" fmla="*/ 0 w 505205"/>
              <a:gd name="connsiteY0" fmla="*/ 351665 h 482889"/>
              <a:gd name="connsiteX1" fmla="*/ 62410 w 505205"/>
              <a:gd name="connsiteY1" fmla="*/ 19550 h 482889"/>
              <a:gd name="connsiteX2" fmla="*/ 93445 w 505205"/>
              <a:gd name="connsiteY2" fmla="*/ 754 h 482889"/>
              <a:gd name="connsiteX3" fmla="*/ 107432 w 505205"/>
              <a:gd name="connsiteY3" fmla="*/ 35286 h 482889"/>
              <a:gd name="connsiteX4" fmla="*/ 84265 w 505205"/>
              <a:gd name="connsiteY4" fmla="*/ 353067 h 482889"/>
              <a:gd name="connsiteX5" fmla="*/ 98690 w 505205"/>
              <a:gd name="connsiteY5" fmla="*/ 482889 h 482889"/>
              <a:gd name="connsiteX6" fmla="*/ 216710 w 505205"/>
              <a:gd name="connsiteY6" fmla="*/ 232861 h 482889"/>
              <a:gd name="connsiteX7" fmla="*/ 215836 w 505205"/>
              <a:gd name="connsiteY7" fmla="*/ 291434 h 482889"/>
              <a:gd name="connsiteX8" fmla="*/ 256925 w 505205"/>
              <a:gd name="connsiteY8" fmla="*/ 228489 h 482889"/>
              <a:gd name="connsiteX9" fmla="*/ 286211 w 505205"/>
              <a:gd name="connsiteY9" fmla="*/ 315475 h 482889"/>
              <a:gd name="connsiteX10" fmla="*/ 351341 w 505205"/>
              <a:gd name="connsiteY10" fmla="*/ 212316 h 482889"/>
              <a:gd name="connsiteX11" fmla="*/ 382813 w 505205"/>
              <a:gd name="connsiteY11" fmla="*/ 194395 h 482889"/>
              <a:gd name="connsiteX12" fmla="*/ 392867 w 505205"/>
              <a:gd name="connsiteY12" fmla="*/ 209256 h 482889"/>
              <a:gd name="connsiteX13" fmla="*/ 405106 w 505205"/>
              <a:gd name="connsiteY13" fmla="*/ 266081 h 482889"/>
              <a:gd name="connsiteX14" fmla="*/ 505205 w 505205"/>
              <a:gd name="connsiteY14" fmla="*/ 291434 h 482889"/>
              <a:gd name="connsiteX0" fmla="*/ 2348 w 507553"/>
              <a:gd name="connsiteY0" fmla="*/ 351665 h 482889"/>
              <a:gd name="connsiteX1" fmla="*/ 64758 w 507553"/>
              <a:gd name="connsiteY1" fmla="*/ 19550 h 482889"/>
              <a:gd name="connsiteX2" fmla="*/ 95793 w 507553"/>
              <a:gd name="connsiteY2" fmla="*/ 754 h 482889"/>
              <a:gd name="connsiteX3" fmla="*/ 109780 w 507553"/>
              <a:gd name="connsiteY3" fmla="*/ 35286 h 482889"/>
              <a:gd name="connsiteX4" fmla="*/ 86613 w 507553"/>
              <a:gd name="connsiteY4" fmla="*/ 353067 h 482889"/>
              <a:gd name="connsiteX5" fmla="*/ 101038 w 507553"/>
              <a:gd name="connsiteY5" fmla="*/ 482889 h 482889"/>
              <a:gd name="connsiteX6" fmla="*/ 219058 w 507553"/>
              <a:gd name="connsiteY6" fmla="*/ 232861 h 482889"/>
              <a:gd name="connsiteX7" fmla="*/ 218184 w 507553"/>
              <a:gd name="connsiteY7" fmla="*/ 291434 h 482889"/>
              <a:gd name="connsiteX8" fmla="*/ 259273 w 507553"/>
              <a:gd name="connsiteY8" fmla="*/ 228489 h 482889"/>
              <a:gd name="connsiteX9" fmla="*/ 288559 w 507553"/>
              <a:gd name="connsiteY9" fmla="*/ 315475 h 482889"/>
              <a:gd name="connsiteX10" fmla="*/ 353689 w 507553"/>
              <a:gd name="connsiteY10" fmla="*/ 212316 h 482889"/>
              <a:gd name="connsiteX11" fmla="*/ 385161 w 507553"/>
              <a:gd name="connsiteY11" fmla="*/ 194395 h 482889"/>
              <a:gd name="connsiteX12" fmla="*/ 395215 w 507553"/>
              <a:gd name="connsiteY12" fmla="*/ 209256 h 482889"/>
              <a:gd name="connsiteX13" fmla="*/ 407454 w 507553"/>
              <a:gd name="connsiteY13" fmla="*/ 266081 h 482889"/>
              <a:gd name="connsiteX14" fmla="*/ 507553 w 507553"/>
              <a:gd name="connsiteY14" fmla="*/ 291434 h 48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7553" h="482889">
                <a:moveTo>
                  <a:pt x="2348" y="351665"/>
                </a:moveTo>
                <a:cubicBezTo>
                  <a:pt x="-3262" y="264705"/>
                  <a:pt x="-4306" y="119211"/>
                  <a:pt x="64758" y="19550"/>
                </a:cubicBezTo>
                <a:cubicBezTo>
                  <a:pt x="72188" y="9059"/>
                  <a:pt x="83553" y="-3180"/>
                  <a:pt x="95793" y="754"/>
                </a:cubicBezTo>
                <a:cubicBezTo>
                  <a:pt x="108469" y="5125"/>
                  <a:pt x="110217" y="22172"/>
                  <a:pt x="109780" y="35286"/>
                </a:cubicBezTo>
                <a:cubicBezTo>
                  <a:pt x="104972" y="141504"/>
                  <a:pt x="97104" y="247285"/>
                  <a:pt x="86613" y="353067"/>
                </a:cubicBezTo>
                <a:cubicBezTo>
                  <a:pt x="82242" y="397215"/>
                  <a:pt x="77871" y="444860"/>
                  <a:pt x="101038" y="482889"/>
                </a:cubicBezTo>
                <a:cubicBezTo>
                  <a:pt x="143438" y="401149"/>
                  <a:pt x="182778" y="317660"/>
                  <a:pt x="219058" y="232861"/>
                </a:cubicBezTo>
                <a:cubicBezTo>
                  <a:pt x="225615" y="251656"/>
                  <a:pt x="225178" y="272638"/>
                  <a:pt x="218184" y="291434"/>
                </a:cubicBezTo>
                <a:cubicBezTo>
                  <a:pt x="225178" y="266955"/>
                  <a:pt x="240040" y="244663"/>
                  <a:pt x="259273" y="228489"/>
                </a:cubicBezTo>
                <a:cubicBezTo>
                  <a:pt x="268889" y="257339"/>
                  <a:pt x="278943" y="286625"/>
                  <a:pt x="288559" y="315475"/>
                </a:cubicBezTo>
                <a:lnTo>
                  <a:pt x="353689" y="212316"/>
                </a:lnTo>
                <a:cubicBezTo>
                  <a:pt x="360683" y="200951"/>
                  <a:pt x="373359" y="188275"/>
                  <a:pt x="385161" y="194395"/>
                </a:cubicBezTo>
                <a:cubicBezTo>
                  <a:pt x="390406" y="197454"/>
                  <a:pt x="393466" y="203574"/>
                  <a:pt x="395215" y="209256"/>
                </a:cubicBezTo>
                <a:cubicBezTo>
                  <a:pt x="401771" y="227615"/>
                  <a:pt x="405705" y="246848"/>
                  <a:pt x="407454" y="266081"/>
                </a:cubicBezTo>
                <a:cubicBezTo>
                  <a:pt x="441549" y="252968"/>
                  <a:pt x="483949" y="263458"/>
                  <a:pt x="507553" y="291434"/>
                </a:cubicBezTo>
              </a:path>
            </a:pathLst>
          </a:custGeom>
          <a:noFill/>
          <a:ln w="12700" cap="flat">
            <a:solidFill>
              <a:srgbClr val="303192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272" name="Group 161"/>
          <p:cNvGrpSpPr/>
          <p:nvPr/>
        </p:nvGrpSpPr>
        <p:grpSpPr>
          <a:xfrm>
            <a:off x="9989429" y="5498048"/>
            <a:ext cx="480835" cy="486036"/>
            <a:chOff x="9989429" y="5498048"/>
            <a:chExt cx="480835" cy="486036"/>
          </a:xfrm>
        </p:grpSpPr>
        <p:sp>
          <p:nvSpPr>
            <p:cNvPr id="1049275" name="Oval 125"/>
            <p:cNvSpPr/>
            <p:nvPr/>
          </p:nvSpPr>
          <p:spPr>
            <a:xfrm>
              <a:off x="10133706" y="5585038"/>
              <a:ext cx="192282" cy="1922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pPr algn="l"/>
              <a:endParaRPr lang="en-US" sz="2000" dirty="0" err="1"/>
            </a:p>
          </p:txBody>
        </p:sp>
        <p:sp>
          <p:nvSpPr>
            <p:cNvPr id="1049276" name="Rectangle 123"/>
            <p:cNvSpPr/>
            <p:nvPr/>
          </p:nvSpPr>
          <p:spPr>
            <a:xfrm>
              <a:off x="9989429" y="5498048"/>
              <a:ext cx="480835" cy="480824"/>
            </a:xfrm>
            <a:prstGeom prst="rect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/>
            </a:p>
          </p:txBody>
        </p:sp>
        <p:sp>
          <p:nvSpPr>
            <p:cNvPr id="1049277" name="Freeform: Shape 160"/>
            <p:cNvSpPr/>
            <p:nvPr/>
          </p:nvSpPr>
          <p:spPr>
            <a:xfrm>
              <a:off x="10055529" y="5821699"/>
              <a:ext cx="348636" cy="162385"/>
            </a:xfrm>
            <a:custGeom>
              <a:avLst/>
              <a:gdLst>
                <a:gd name="connsiteX0" fmla="*/ 174318 w 348636"/>
                <a:gd name="connsiteY0" fmla="*/ 0 h 162385"/>
                <a:gd name="connsiteX1" fmla="*/ 337718 w 348636"/>
                <a:gd name="connsiteY1" fmla="*/ 108309 h 162385"/>
                <a:gd name="connsiteX2" fmla="*/ 348636 w 348636"/>
                <a:gd name="connsiteY2" fmla="*/ 162385 h 162385"/>
                <a:gd name="connsiteX3" fmla="*/ 0 w 348636"/>
                <a:gd name="connsiteY3" fmla="*/ 162385 h 162385"/>
                <a:gd name="connsiteX4" fmla="*/ 10918 w 348636"/>
                <a:gd name="connsiteY4" fmla="*/ 108309 h 162385"/>
                <a:gd name="connsiteX5" fmla="*/ 174318 w 348636"/>
                <a:gd name="connsiteY5" fmla="*/ 0 h 16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8636" h="162385">
                  <a:moveTo>
                    <a:pt x="174318" y="0"/>
                  </a:moveTo>
                  <a:cubicBezTo>
                    <a:pt x="247773" y="0"/>
                    <a:pt x="310797" y="44661"/>
                    <a:pt x="337718" y="108309"/>
                  </a:cubicBezTo>
                  <a:lnTo>
                    <a:pt x="348636" y="162385"/>
                  </a:lnTo>
                  <a:lnTo>
                    <a:pt x="0" y="162385"/>
                  </a:lnTo>
                  <a:lnTo>
                    <a:pt x="10918" y="108309"/>
                  </a:lnTo>
                  <a:cubicBezTo>
                    <a:pt x="37839" y="44661"/>
                    <a:pt x="100863" y="0"/>
                    <a:pt x="174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000" tIns="90000" rIns="90000" bIns="90000" rtlCol="0" anchor="t">
              <a:noAutofit/>
            </a:bodyPr>
            <a:lstStyle/>
            <a:p>
              <a:pPr algn="l"/>
              <a:endParaRPr lang="en-US" sz="2000" dirty="0" err="1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9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1" repeatCount="indefinite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800"/>
                                        <p:tgtEl>
                                          <p:spTgt spid="314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800"/>
                                        <p:tgtEl>
                                          <p:spTgt spid="314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800"/>
                                        <p:tgtEl>
                                          <p:spTgt spid="314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4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16667E-6 -3.33333E-6 L 0.16628 -3.33333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49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mph" presetSubtype="2" repeatCount="indefinite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1049237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a:srgbClr val="E3F5FD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049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049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16667E-7 0 L -0.1168 0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49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46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mph" presetSubtype="2" repeatCount="indefinite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049236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a:srgbClr val="E3F5FD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049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049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3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4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97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99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101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4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14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14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1600"/>
                                        <p:tgtEl>
                                          <p:spTgt spid="104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236" grpId="0" animBg="1"/>
      <p:bldP spid="1049236" grpId="1" animBg="1"/>
      <p:bldP spid="1049236" grpId="2" animBg="1"/>
      <p:bldP spid="1049237" grpId="0" animBg="1"/>
      <p:bldP spid="1049237" grpId="1" animBg="1"/>
      <p:bldP spid="1049237" grpId="2" animBg="1"/>
      <p:bldP spid="1049240" grpId="0" animBg="1"/>
      <p:bldP spid="1049244" grpId="0"/>
      <p:bldP spid="1049252" grpId="0"/>
      <p:bldP spid="1049253" grpId="0"/>
      <p:bldP spid="1049254" grpId="0"/>
      <p:bldP spid="1049255" grpId="0"/>
      <p:bldP spid="1049256" grpId="0"/>
      <p:bldP spid="1049273" grpId="0"/>
      <p:bldP spid="10492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06" name="Freeform: Shape 56"/>
          <p:cNvSpPr/>
          <p:nvPr/>
        </p:nvSpPr>
        <p:spPr>
          <a:xfrm>
            <a:off x="6157098" y="1469713"/>
            <a:ext cx="824638" cy="1188556"/>
          </a:xfrm>
          <a:custGeom>
            <a:avLst/>
            <a:gdLst>
              <a:gd name="connsiteX0" fmla="*/ 332422 w 438149"/>
              <a:gd name="connsiteY0" fmla="*/ 631508 h 631507"/>
              <a:gd name="connsiteX1" fmla="*/ 438150 w 438149"/>
              <a:gd name="connsiteY1" fmla="*/ 371475 h 631507"/>
              <a:gd name="connsiteX2" fmla="*/ 66675 w 438149"/>
              <a:gd name="connsiteY2" fmla="*/ 0 h 631507"/>
              <a:gd name="connsiteX3" fmla="*/ 0 w 438149"/>
              <a:gd name="connsiteY3" fmla="*/ 5715 h 63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49" h="631507">
                <a:moveTo>
                  <a:pt x="332422" y="631508"/>
                </a:moveTo>
                <a:cubicBezTo>
                  <a:pt x="398145" y="564833"/>
                  <a:pt x="438150" y="473393"/>
                  <a:pt x="438150" y="371475"/>
                </a:cubicBezTo>
                <a:cubicBezTo>
                  <a:pt x="438150" y="166687"/>
                  <a:pt x="272415" y="0"/>
                  <a:pt x="66675" y="0"/>
                </a:cubicBezTo>
                <a:cubicBezTo>
                  <a:pt x="43815" y="0"/>
                  <a:pt x="21907" y="1905"/>
                  <a:pt x="0" y="5715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307" name="Freeform: Shape 57"/>
          <p:cNvSpPr/>
          <p:nvPr/>
        </p:nvSpPr>
        <p:spPr>
          <a:xfrm>
            <a:off x="6375807" y="1363945"/>
            <a:ext cx="824640" cy="1188556"/>
          </a:xfrm>
          <a:custGeom>
            <a:avLst/>
            <a:gdLst>
              <a:gd name="connsiteX0" fmla="*/ 332423 w 438150"/>
              <a:gd name="connsiteY0" fmla="*/ 631508 h 631507"/>
              <a:gd name="connsiteX1" fmla="*/ 438150 w 438150"/>
              <a:gd name="connsiteY1" fmla="*/ 371475 h 631507"/>
              <a:gd name="connsiteX2" fmla="*/ 66675 w 438150"/>
              <a:gd name="connsiteY2" fmla="*/ 0 h 631507"/>
              <a:gd name="connsiteX3" fmla="*/ 0 w 438150"/>
              <a:gd name="connsiteY3" fmla="*/ 5715 h 63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50" h="631507">
                <a:moveTo>
                  <a:pt x="332423" y="631508"/>
                </a:moveTo>
                <a:cubicBezTo>
                  <a:pt x="398145" y="564833"/>
                  <a:pt x="438150" y="473393"/>
                  <a:pt x="438150" y="371475"/>
                </a:cubicBezTo>
                <a:cubicBezTo>
                  <a:pt x="438150" y="166688"/>
                  <a:pt x="272415" y="0"/>
                  <a:pt x="66675" y="0"/>
                </a:cubicBezTo>
                <a:cubicBezTo>
                  <a:pt x="43815" y="0"/>
                  <a:pt x="21907" y="1905"/>
                  <a:pt x="0" y="5715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308" name="TextBox 50"/>
          <p:cNvSpPr txBox="1"/>
          <p:nvPr/>
        </p:nvSpPr>
        <p:spPr>
          <a:xfrm>
            <a:off x="4902732" y="1892724"/>
            <a:ext cx="686857" cy="728676"/>
          </a:xfrm>
          <a:custGeom>
            <a:avLst/>
            <a:gdLst>
              <a:gd name="connsiteX0" fmla="*/ 76677 w 223174"/>
              <a:gd name="connsiteY0" fmla="*/ 0 h 236762"/>
              <a:gd name="connsiteX1" fmla="*/ 146497 w 223174"/>
              <a:gd name="connsiteY1" fmla="*/ 0 h 236762"/>
              <a:gd name="connsiteX2" fmla="*/ 146497 w 223174"/>
              <a:gd name="connsiteY2" fmla="*/ 83470 h 236762"/>
              <a:gd name="connsiteX3" fmla="*/ 223174 w 223174"/>
              <a:gd name="connsiteY3" fmla="*/ 83470 h 236762"/>
              <a:gd name="connsiteX4" fmla="*/ 223174 w 223174"/>
              <a:gd name="connsiteY4" fmla="*/ 153292 h 236762"/>
              <a:gd name="connsiteX5" fmla="*/ 146497 w 223174"/>
              <a:gd name="connsiteY5" fmla="*/ 153292 h 236762"/>
              <a:gd name="connsiteX6" fmla="*/ 146497 w 223174"/>
              <a:gd name="connsiteY6" fmla="*/ 236762 h 236762"/>
              <a:gd name="connsiteX7" fmla="*/ 76677 w 223174"/>
              <a:gd name="connsiteY7" fmla="*/ 236762 h 236762"/>
              <a:gd name="connsiteX8" fmla="*/ 76677 w 223174"/>
              <a:gd name="connsiteY8" fmla="*/ 153292 h 236762"/>
              <a:gd name="connsiteX9" fmla="*/ 0 w 223174"/>
              <a:gd name="connsiteY9" fmla="*/ 153292 h 236762"/>
              <a:gd name="connsiteX10" fmla="*/ 0 w 223174"/>
              <a:gd name="connsiteY10" fmla="*/ 83470 h 236762"/>
              <a:gd name="connsiteX11" fmla="*/ 76677 w 223174"/>
              <a:gd name="connsiteY11" fmla="*/ 83470 h 23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3174" h="236762">
                <a:moveTo>
                  <a:pt x="76677" y="0"/>
                </a:moveTo>
                <a:lnTo>
                  <a:pt x="146497" y="0"/>
                </a:lnTo>
                <a:lnTo>
                  <a:pt x="146497" y="83470"/>
                </a:lnTo>
                <a:lnTo>
                  <a:pt x="223174" y="83470"/>
                </a:lnTo>
                <a:lnTo>
                  <a:pt x="223174" y="153292"/>
                </a:lnTo>
                <a:lnTo>
                  <a:pt x="146497" y="153292"/>
                </a:lnTo>
                <a:lnTo>
                  <a:pt x="146497" y="236762"/>
                </a:lnTo>
                <a:lnTo>
                  <a:pt x="76677" y="236762"/>
                </a:lnTo>
                <a:lnTo>
                  <a:pt x="76677" y="153292"/>
                </a:lnTo>
                <a:lnTo>
                  <a:pt x="0" y="153292"/>
                </a:lnTo>
                <a:lnTo>
                  <a:pt x="0" y="83470"/>
                </a:lnTo>
                <a:lnTo>
                  <a:pt x="76677" y="83470"/>
                </a:lnTo>
                <a:close/>
              </a:path>
            </a:pathLst>
          </a:custGeom>
          <a:solidFill>
            <a:schemeClr val="accent2"/>
          </a:solidFill>
          <a:ln w="190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49309" name="Right"/>
          <p:cNvSpPr/>
          <p:nvPr/>
        </p:nvSpPr>
        <p:spPr>
          <a:xfrm flipH="1">
            <a:off x="9834144" y="1414552"/>
            <a:ext cx="891422" cy="847538"/>
          </a:xfrm>
          <a:custGeom>
            <a:avLst/>
            <a:gdLst>
              <a:gd name="connsiteX0" fmla="*/ 1296353 w 1296352"/>
              <a:gd name="connsiteY0" fmla="*/ 799148 h 1232534"/>
              <a:gd name="connsiteX1" fmla="*/ 1296353 w 1296352"/>
              <a:gd name="connsiteY1" fmla="*/ 450533 h 1232534"/>
              <a:gd name="connsiteX2" fmla="*/ 641033 w 1296352"/>
              <a:gd name="connsiteY2" fmla="*/ 450533 h 1232534"/>
              <a:gd name="connsiteX3" fmla="*/ 641033 w 1296352"/>
              <a:gd name="connsiteY3" fmla="*/ 167640 h 1232534"/>
              <a:gd name="connsiteX4" fmla="*/ 641033 w 1296352"/>
              <a:gd name="connsiteY4" fmla="*/ 0 h 1232534"/>
              <a:gd name="connsiteX5" fmla="*/ 51435 w 1296352"/>
              <a:gd name="connsiteY5" fmla="*/ 577215 h 1232534"/>
              <a:gd name="connsiteX6" fmla="*/ 51435 w 1296352"/>
              <a:gd name="connsiteY6" fmla="*/ 577215 h 1232534"/>
              <a:gd name="connsiteX7" fmla="*/ 51435 w 1296352"/>
              <a:gd name="connsiteY7" fmla="*/ 577215 h 1232534"/>
              <a:gd name="connsiteX8" fmla="*/ 0 w 1296352"/>
              <a:gd name="connsiteY8" fmla="*/ 627698 h 1232534"/>
              <a:gd name="connsiteX9" fmla="*/ 451485 w 1296352"/>
              <a:gd name="connsiteY9" fmla="*/ 1054418 h 1232534"/>
              <a:gd name="connsiteX10" fmla="*/ 529590 w 1296352"/>
              <a:gd name="connsiteY10" fmla="*/ 1128713 h 1232534"/>
              <a:gd name="connsiteX11" fmla="*/ 536258 w 1296352"/>
              <a:gd name="connsiteY11" fmla="*/ 1133475 h 1232534"/>
              <a:gd name="connsiteX12" fmla="*/ 641033 w 1296352"/>
              <a:gd name="connsiteY12" fmla="*/ 1232535 h 1232534"/>
              <a:gd name="connsiteX13" fmla="*/ 640080 w 1296352"/>
              <a:gd name="connsiteY13" fmla="*/ 798195 h 1232534"/>
              <a:gd name="connsiteX14" fmla="*/ 1296353 w 1296352"/>
              <a:gd name="connsiteY14" fmla="*/ 798195 h 123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96352" h="1232534">
                <a:moveTo>
                  <a:pt x="1296353" y="799148"/>
                </a:moveTo>
                <a:lnTo>
                  <a:pt x="1296353" y="450533"/>
                </a:lnTo>
                <a:lnTo>
                  <a:pt x="641033" y="450533"/>
                </a:lnTo>
                <a:lnTo>
                  <a:pt x="641033" y="167640"/>
                </a:lnTo>
                <a:lnTo>
                  <a:pt x="641033" y="0"/>
                </a:lnTo>
                <a:lnTo>
                  <a:pt x="51435" y="577215"/>
                </a:lnTo>
                <a:lnTo>
                  <a:pt x="51435" y="577215"/>
                </a:lnTo>
                <a:cubicBezTo>
                  <a:pt x="51435" y="577215"/>
                  <a:pt x="51435" y="577215"/>
                  <a:pt x="51435" y="577215"/>
                </a:cubicBezTo>
                <a:lnTo>
                  <a:pt x="0" y="627698"/>
                </a:lnTo>
                <a:lnTo>
                  <a:pt x="451485" y="1054418"/>
                </a:lnTo>
                <a:lnTo>
                  <a:pt x="529590" y="1128713"/>
                </a:lnTo>
                <a:cubicBezTo>
                  <a:pt x="531495" y="1130618"/>
                  <a:pt x="533400" y="1132523"/>
                  <a:pt x="536258" y="1133475"/>
                </a:cubicBezTo>
                <a:lnTo>
                  <a:pt x="641033" y="1232535"/>
                </a:lnTo>
                <a:lnTo>
                  <a:pt x="640080" y="798195"/>
                </a:lnTo>
                <a:lnTo>
                  <a:pt x="1296353" y="79819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>
              <a:solidFill>
                <a:schemeClr val="lt1"/>
              </a:solidFill>
            </a:endParaRPr>
          </a:p>
        </p:txBody>
      </p:sp>
      <p:sp>
        <p:nvSpPr>
          <p:cNvPr id="1049310" name="Right"/>
          <p:cNvSpPr/>
          <p:nvPr/>
        </p:nvSpPr>
        <p:spPr>
          <a:xfrm flipH="1">
            <a:off x="9681540" y="1414552"/>
            <a:ext cx="891422" cy="847538"/>
          </a:xfrm>
          <a:custGeom>
            <a:avLst/>
            <a:gdLst>
              <a:gd name="connsiteX0" fmla="*/ 1296353 w 1296352"/>
              <a:gd name="connsiteY0" fmla="*/ 799148 h 1232534"/>
              <a:gd name="connsiteX1" fmla="*/ 1296353 w 1296352"/>
              <a:gd name="connsiteY1" fmla="*/ 450533 h 1232534"/>
              <a:gd name="connsiteX2" fmla="*/ 641033 w 1296352"/>
              <a:gd name="connsiteY2" fmla="*/ 450533 h 1232534"/>
              <a:gd name="connsiteX3" fmla="*/ 641033 w 1296352"/>
              <a:gd name="connsiteY3" fmla="*/ 167640 h 1232534"/>
              <a:gd name="connsiteX4" fmla="*/ 641033 w 1296352"/>
              <a:gd name="connsiteY4" fmla="*/ 0 h 1232534"/>
              <a:gd name="connsiteX5" fmla="*/ 51435 w 1296352"/>
              <a:gd name="connsiteY5" fmla="*/ 577215 h 1232534"/>
              <a:gd name="connsiteX6" fmla="*/ 51435 w 1296352"/>
              <a:gd name="connsiteY6" fmla="*/ 577215 h 1232534"/>
              <a:gd name="connsiteX7" fmla="*/ 51435 w 1296352"/>
              <a:gd name="connsiteY7" fmla="*/ 577215 h 1232534"/>
              <a:gd name="connsiteX8" fmla="*/ 0 w 1296352"/>
              <a:gd name="connsiteY8" fmla="*/ 627698 h 1232534"/>
              <a:gd name="connsiteX9" fmla="*/ 451485 w 1296352"/>
              <a:gd name="connsiteY9" fmla="*/ 1054418 h 1232534"/>
              <a:gd name="connsiteX10" fmla="*/ 529590 w 1296352"/>
              <a:gd name="connsiteY10" fmla="*/ 1128713 h 1232534"/>
              <a:gd name="connsiteX11" fmla="*/ 536258 w 1296352"/>
              <a:gd name="connsiteY11" fmla="*/ 1133475 h 1232534"/>
              <a:gd name="connsiteX12" fmla="*/ 641033 w 1296352"/>
              <a:gd name="connsiteY12" fmla="*/ 1232535 h 1232534"/>
              <a:gd name="connsiteX13" fmla="*/ 640080 w 1296352"/>
              <a:gd name="connsiteY13" fmla="*/ 798195 h 1232534"/>
              <a:gd name="connsiteX14" fmla="*/ 1296353 w 1296352"/>
              <a:gd name="connsiteY14" fmla="*/ 798195 h 123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96352" h="1232534">
                <a:moveTo>
                  <a:pt x="1296353" y="799148"/>
                </a:moveTo>
                <a:lnTo>
                  <a:pt x="1296353" y="450533"/>
                </a:lnTo>
                <a:lnTo>
                  <a:pt x="641033" y="450533"/>
                </a:lnTo>
                <a:lnTo>
                  <a:pt x="641033" y="167640"/>
                </a:lnTo>
                <a:lnTo>
                  <a:pt x="641033" y="0"/>
                </a:lnTo>
                <a:lnTo>
                  <a:pt x="51435" y="577215"/>
                </a:lnTo>
                <a:lnTo>
                  <a:pt x="51435" y="577215"/>
                </a:lnTo>
                <a:cubicBezTo>
                  <a:pt x="51435" y="577215"/>
                  <a:pt x="51435" y="577215"/>
                  <a:pt x="51435" y="577215"/>
                </a:cubicBezTo>
                <a:lnTo>
                  <a:pt x="0" y="627698"/>
                </a:lnTo>
                <a:lnTo>
                  <a:pt x="451485" y="1054418"/>
                </a:lnTo>
                <a:lnTo>
                  <a:pt x="529590" y="1128713"/>
                </a:lnTo>
                <a:cubicBezTo>
                  <a:pt x="531495" y="1130618"/>
                  <a:pt x="533400" y="1132523"/>
                  <a:pt x="536258" y="1133475"/>
                </a:cubicBezTo>
                <a:lnTo>
                  <a:pt x="641033" y="1232535"/>
                </a:lnTo>
                <a:lnTo>
                  <a:pt x="640080" y="798195"/>
                </a:lnTo>
                <a:lnTo>
                  <a:pt x="1296353" y="798195"/>
                </a:lnTo>
                <a:close/>
              </a:path>
            </a:pathLst>
          </a:custGeom>
          <a:solidFill>
            <a:srgbClr val="B9E6F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097186" name="Graphic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794" y="2179978"/>
            <a:ext cx="1690597" cy="1800636"/>
          </a:xfrm>
          <a:prstGeom prst="rect">
            <a:avLst/>
          </a:prstGeom>
        </p:spPr>
      </p:pic>
      <p:grpSp>
        <p:nvGrpSpPr>
          <p:cNvPr id="286" name="Group 2"/>
          <p:cNvGrpSpPr/>
          <p:nvPr/>
        </p:nvGrpSpPr>
        <p:grpSpPr>
          <a:xfrm>
            <a:off x="4462116" y="2171805"/>
            <a:ext cx="1800636" cy="1808809"/>
            <a:chOff x="4462116" y="2171805"/>
            <a:chExt cx="1800636" cy="1808809"/>
          </a:xfrm>
        </p:grpSpPr>
        <p:pic>
          <p:nvPicPr>
            <p:cNvPr id="2097187" name="Graphic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2116" y="2171805"/>
              <a:ext cx="1800636" cy="1800636"/>
            </a:xfrm>
            <a:prstGeom prst="rect">
              <a:avLst/>
            </a:prstGeom>
          </p:spPr>
        </p:pic>
        <p:pic>
          <p:nvPicPr>
            <p:cNvPr id="2097188" name="Graphic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 flipV="1">
              <a:off x="4468064" y="3013997"/>
              <a:ext cx="966617" cy="966617"/>
            </a:xfrm>
            <a:prstGeom prst="rect">
              <a:avLst/>
            </a:prstGeom>
          </p:spPr>
        </p:pic>
      </p:grpSp>
      <p:pic>
        <p:nvPicPr>
          <p:cNvPr id="2097189" name="Graphic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89" y="2171805"/>
            <a:ext cx="1800636" cy="1800636"/>
          </a:xfrm>
          <a:prstGeom prst="rect">
            <a:avLst/>
          </a:prstGeom>
        </p:spPr>
      </p:pic>
      <p:sp>
        <p:nvSpPr>
          <p:cNvPr id="1049311" name="!!Section 1"/>
          <p:cNvSpPr txBox="1"/>
          <p:nvPr/>
        </p:nvSpPr>
        <p:spPr>
          <a:xfrm>
            <a:off x="1260235" y="3972441"/>
            <a:ext cx="2461458" cy="16764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dirty="0">
                <a:latin typeface="Cormac" panose="020B0203040200000004" pitchFamily="34" charset="-52"/>
                <a:ea typeface="Verdana" panose="020B0604030504040204" pitchFamily="34" charset="0"/>
              </a:rPr>
              <a:t>УВЕЛИЧЕНИЕ </a:t>
            </a:r>
            <a:br>
              <a:rPr lang="ru-RU" sz="2400" b="1" dirty="0"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ru-RU" sz="2400" b="1" dirty="0">
                <a:latin typeface="Cormac" panose="020B0203040200000004" pitchFamily="34" charset="-52"/>
                <a:ea typeface="Verdana" panose="020B0604030504040204" pitchFamily="34" charset="0"/>
              </a:rPr>
              <a:t>НА ПОРЪЧКИТЕ </a:t>
            </a:r>
            <a:br>
              <a:rPr lang="ru-RU" sz="2400" b="1" dirty="0"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ru-RU" sz="1600" dirty="0">
                <a:latin typeface="Cormac" panose="020B0203040200000004" pitchFamily="34" charset="-52"/>
                <a:ea typeface="Verdana" panose="020B0604030504040204" pitchFamily="34" charset="0"/>
              </a:rPr>
              <a:t>поне в едно от трите направления – нов чужд пазар, наличен чужд пазар и български пазар</a:t>
            </a:r>
            <a:endParaRPr lang="ru-RU" sz="2000" dirty="0">
              <a:solidFill>
                <a:srgbClr val="303192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312" name="Title 1"/>
          <p:cNvSpPr txBox="1"/>
          <p:nvPr/>
        </p:nvSpPr>
        <p:spPr>
          <a:xfrm>
            <a:off x="1260235" y="3142949"/>
            <a:ext cx="2314176" cy="747897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  <a:cs typeface="Tahoma" panose="020B0604030504040204" pitchFamily="34" charset="0"/>
              </a:rPr>
              <a:t>70%</a:t>
            </a:r>
            <a:endParaRPr lang="ru-RU" sz="28700" b="1" dirty="0">
              <a:solidFill>
                <a:schemeClr val="accent5"/>
              </a:solidFill>
              <a:latin typeface="Cormac" panose="020B0203040200000004" pitchFamily="34" charset="-52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9313" name="Title 1"/>
          <p:cNvSpPr txBox="1"/>
          <p:nvPr/>
        </p:nvSpPr>
        <p:spPr>
          <a:xfrm>
            <a:off x="4902732" y="3972441"/>
            <a:ext cx="2710464" cy="1435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bg-BG" sz="2400" b="1" dirty="0">
                <a:latin typeface="Cormac" panose="020B0203040200000004" pitchFamily="34" charset="-52"/>
                <a:ea typeface="Verdana" panose="020B0604030504040204" pitchFamily="34" charset="0"/>
              </a:rPr>
              <a:t>РАЗКРИВАТ НОВИ РАБОТНИ МЕСТА</a:t>
            </a:r>
            <a:r>
              <a:rPr lang="ru-RU" sz="2400" b="1" dirty="0">
                <a:latin typeface="Cormac" panose="020B0203040200000004" pitchFamily="34" charset="-52"/>
                <a:ea typeface="Verdana" panose="020B0604030504040204" pitchFamily="34" charset="0"/>
              </a:rPr>
              <a:t/>
            </a:r>
            <a:br>
              <a:rPr lang="ru-RU" sz="2400" b="1" dirty="0"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ru-RU" sz="1600" dirty="0">
                <a:latin typeface="Cormac" panose="020B0203040200000004" pitchFamily="34" charset="-52"/>
                <a:ea typeface="Verdana" panose="020B0604030504040204" pitchFamily="34" charset="0"/>
              </a:rPr>
              <a:t>в резултат на повишена активност след участие </a:t>
            </a:r>
            <a:br>
              <a:rPr lang="ru-RU" sz="1600" dirty="0"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ru-RU" sz="1600" dirty="0">
                <a:latin typeface="Cormac" panose="020B0203040200000004" pitchFamily="34" charset="-52"/>
                <a:ea typeface="Verdana" panose="020B0604030504040204" pitchFamily="34" charset="0"/>
              </a:rPr>
              <a:t>в търговски мисии</a:t>
            </a:r>
            <a:endParaRPr lang="ru-RU" sz="2000" dirty="0"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314" name="Title 1"/>
          <p:cNvSpPr txBox="1"/>
          <p:nvPr/>
        </p:nvSpPr>
        <p:spPr>
          <a:xfrm>
            <a:off x="4902732" y="3142949"/>
            <a:ext cx="2314176" cy="747897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  <a:cs typeface="Tahoma" panose="020B0604030504040204" pitchFamily="34" charset="0"/>
              </a:rPr>
              <a:t>25% </a:t>
            </a:r>
            <a:endParaRPr lang="ru-RU" sz="28700" b="1" dirty="0">
              <a:solidFill>
                <a:schemeClr val="accent5"/>
              </a:solidFill>
              <a:latin typeface="Cormac" panose="020B0203040200000004" pitchFamily="34" charset="-52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9315" name="Title 1"/>
          <p:cNvSpPr txBox="1"/>
          <p:nvPr/>
        </p:nvSpPr>
        <p:spPr>
          <a:xfrm>
            <a:off x="8874996" y="3972441"/>
            <a:ext cx="2314177" cy="9525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bg-BG" sz="2400" b="1" dirty="0">
                <a:latin typeface="Cormac" panose="020B0203040200000004" pitchFamily="34" charset="-52"/>
                <a:ea typeface="Verdana" panose="020B0604030504040204" pitchFamily="34" charset="0"/>
              </a:rPr>
              <a:t>РЕАЛИЗИРАТ ИЗНОС</a:t>
            </a:r>
            <a:r>
              <a:rPr lang="ru-RU" sz="2400" b="1" dirty="0">
                <a:latin typeface="Cormac" panose="020B0203040200000004" pitchFamily="34" charset="-52"/>
                <a:ea typeface="Verdana" panose="020B060403050404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bg-BG" sz="1600" dirty="0">
                <a:latin typeface="Cormac" panose="020B0203040200000004" pitchFamily="34" charset="-52"/>
                <a:ea typeface="Verdana" panose="020B0604030504040204" pitchFamily="34" charset="0"/>
              </a:rPr>
              <a:t>след участие</a:t>
            </a:r>
            <a:endParaRPr lang="ru-RU" sz="1600" dirty="0"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316" name="Title 1"/>
          <p:cNvSpPr txBox="1"/>
          <p:nvPr/>
        </p:nvSpPr>
        <p:spPr>
          <a:xfrm>
            <a:off x="8874996" y="3142949"/>
            <a:ext cx="2314176" cy="747897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  <a:cs typeface="Tahoma" panose="020B0604030504040204" pitchFamily="34" charset="0"/>
              </a:rPr>
              <a:t>67%</a:t>
            </a:r>
            <a:endParaRPr lang="ru-RU" sz="28700" b="1" dirty="0">
              <a:solidFill>
                <a:schemeClr val="accent5"/>
              </a:solidFill>
              <a:latin typeface="Cormac" panose="020B0203040200000004" pitchFamily="34" charset="-52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9317" name="Title 1"/>
          <p:cNvSpPr txBox="1"/>
          <p:nvPr/>
        </p:nvSpPr>
        <p:spPr>
          <a:xfrm>
            <a:off x="839790" y="754918"/>
            <a:ext cx="525621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Резултатите в цифри </a:t>
            </a:r>
          </a:p>
        </p:txBody>
      </p:sp>
      <p:grpSp>
        <p:nvGrpSpPr>
          <p:cNvPr id="287" name="Group 11"/>
          <p:cNvGrpSpPr/>
          <p:nvPr/>
        </p:nvGrpSpPr>
        <p:grpSpPr>
          <a:xfrm>
            <a:off x="5448665" y="1604200"/>
            <a:ext cx="1305669" cy="1305641"/>
            <a:chOff x="9491630" y="2480054"/>
            <a:chExt cx="608604" cy="608591"/>
          </a:xfrm>
        </p:grpSpPr>
        <p:sp>
          <p:nvSpPr>
            <p:cNvPr id="1049318" name="Freeform: Shape 46"/>
            <p:cNvSpPr/>
            <p:nvPr/>
          </p:nvSpPr>
          <p:spPr>
            <a:xfrm>
              <a:off x="9597320" y="2882621"/>
              <a:ext cx="405700" cy="203699"/>
            </a:xfrm>
            <a:custGeom>
              <a:avLst/>
              <a:gdLst>
                <a:gd name="connsiteX0" fmla="*/ 204750 w 405700"/>
                <a:gd name="connsiteY0" fmla="*/ 0 h 203699"/>
                <a:gd name="connsiteX1" fmla="*/ 395140 w 405700"/>
                <a:gd name="connsiteY1" fmla="*/ 101228 h 203699"/>
                <a:gd name="connsiteX2" fmla="*/ 405700 w 405700"/>
                <a:gd name="connsiteY2" fmla="*/ 120685 h 203699"/>
                <a:gd name="connsiteX3" fmla="*/ 368386 w 405700"/>
                <a:gd name="connsiteY3" fmla="*/ 151511 h 203699"/>
                <a:gd name="connsiteX4" fmla="*/ 198613 w 405700"/>
                <a:gd name="connsiteY4" fmla="*/ 203699 h 203699"/>
                <a:gd name="connsiteX5" fmla="*/ 28840 w 405700"/>
                <a:gd name="connsiteY5" fmla="*/ 151511 h 203699"/>
                <a:gd name="connsiteX6" fmla="*/ 0 w 405700"/>
                <a:gd name="connsiteY6" fmla="*/ 127685 h 203699"/>
                <a:gd name="connsiteX7" fmla="*/ 14360 w 405700"/>
                <a:gd name="connsiteY7" fmla="*/ 101228 h 203699"/>
                <a:gd name="connsiteX8" fmla="*/ 204750 w 405700"/>
                <a:gd name="connsiteY8" fmla="*/ 0 h 20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700" h="203699">
                  <a:moveTo>
                    <a:pt x="204750" y="0"/>
                  </a:moveTo>
                  <a:cubicBezTo>
                    <a:pt x="284004" y="0"/>
                    <a:pt x="353879" y="40154"/>
                    <a:pt x="395140" y="101228"/>
                  </a:cubicBezTo>
                  <a:lnTo>
                    <a:pt x="405700" y="120685"/>
                  </a:lnTo>
                  <a:lnTo>
                    <a:pt x="368386" y="151511"/>
                  </a:lnTo>
                  <a:cubicBezTo>
                    <a:pt x="319795" y="184424"/>
                    <a:pt x="261324" y="203699"/>
                    <a:pt x="198613" y="203699"/>
                  </a:cubicBezTo>
                  <a:cubicBezTo>
                    <a:pt x="135902" y="203699"/>
                    <a:pt x="77431" y="184424"/>
                    <a:pt x="28840" y="151511"/>
                  </a:cubicBezTo>
                  <a:lnTo>
                    <a:pt x="0" y="127685"/>
                  </a:lnTo>
                  <a:lnTo>
                    <a:pt x="14360" y="101228"/>
                  </a:lnTo>
                  <a:cubicBezTo>
                    <a:pt x="55621" y="40154"/>
                    <a:pt x="125496" y="0"/>
                    <a:pt x="204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049319" name="Oval 47"/>
            <p:cNvSpPr/>
            <p:nvPr/>
          </p:nvSpPr>
          <p:spPr>
            <a:xfrm>
              <a:off x="9674244" y="2590160"/>
              <a:ext cx="243376" cy="2433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pPr algn="l"/>
              <a:endParaRPr lang="en-US" sz="2000" dirty="0" err="1"/>
            </a:p>
          </p:txBody>
        </p:sp>
        <p:sp>
          <p:nvSpPr>
            <p:cNvPr id="1049320" name="Freeform: Shape 43"/>
            <p:cNvSpPr/>
            <p:nvPr/>
          </p:nvSpPr>
          <p:spPr>
            <a:xfrm>
              <a:off x="9491630" y="2480054"/>
              <a:ext cx="608604" cy="608591"/>
            </a:xfrm>
            <a:custGeom>
              <a:avLst/>
              <a:gdLst>
                <a:gd name="connsiteX0" fmla="*/ 269562 w 269561"/>
                <a:gd name="connsiteY0" fmla="*/ 134781 h 269561"/>
                <a:gd name="connsiteX1" fmla="*/ 134781 w 269561"/>
                <a:gd name="connsiteY1" fmla="*/ 269562 h 269561"/>
                <a:gd name="connsiteX2" fmla="*/ 0 w 269561"/>
                <a:gd name="connsiteY2" fmla="*/ 134781 h 269561"/>
                <a:gd name="connsiteX3" fmla="*/ 134781 w 269561"/>
                <a:gd name="connsiteY3" fmla="*/ 0 h 269561"/>
                <a:gd name="connsiteX4" fmla="*/ 269562 w 269561"/>
                <a:gd name="connsiteY4" fmla="*/ 134781 h 269561"/>
                <a:gd name="connsiteX5" fmla="*/ 269562 w 269561"/>
                <a:gd name="connsiteY5" fmla="*/ 134781 h 26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561" h="269561">
                  <a:moveTo>
                    <a:pt x="269562" y="134781"/>
                  </a:moveTo>
                  <a:cubicBezTo>
                    <a:pt x="269562" y="208850"/>
                    <a:pt x="208850" y="269562"/>
                    <a:pt x="134781" y="269562"/>
                  </a:cubicBezTo>
                  <a:cubicBezTo>
                    <a:pt x="60712" y="269562"/>
                    <a:pt x="0" y="208850"/>
                    <a:pt x="0" y="134781"/>
                  </a:cubicBezTo>
                  <a:cubicBezTo>
                    <a:pt x="0" y="60712"/>
                    <a:pt x="60712" y="0"/>
                    <a:pt x="134781" y="0"/>
                  </a:cubicBezTo>
                  <a:cubicBezTo>
                    <a:pt x="208850" y="0"/>
                    <a:pt x="269562" y="60712"/>
                    <a:pt x="269562" y="134781"/>
                  </a:cubicBezTo>
                  <a:lnTo>
                    <a:pt x="269562" y="134781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88" name="Graphic 16"/>
          <p:cNvGrpSpPr/>
          <p:nvPr/>
        </p:nvGrpSpPr>
        <p:grpSpPr>
          <a:xfrm>
            <a:off x="1048635" y="1755090"/>
            <a:ext cx="1366908" cy="1286756"/>
            <a:chOff x="460353" y="7049801"/>
            <a:chExt cx="636588" cy="599264"/>
          </a:xfrm>
        </p:grpSpPr>
        <p:sp>
          <p:nvSpPr>
            <p:cNvPr id="1049321" name="Freeform: Shape 29"/>
            <p:cNvSpPr/>
            <p:nvPr/>
          </p:nvSpPr>
          <p:spPr>
            <a:xfrm>
              <a:off x="460353" y="7050837"/>
              <a:ext cx="635219" cy="502925"/>
            </a:xfrm>
            <a:custGeom>
              <a:avLst/>
              <a:gdLst>
                <a:gd name="connsiteX0" fmla="*/ 0 w 635219"/>
                <a:gd name="connsiteY0" fmla="*/ 0 h 502925"/>
                <a:gd name="connsiteX1" fmla="*/ 80517 w 635219"/>
                <a:gd name="connsiteY1" fmla="*/ 0 h 502925"/>
                <a:gd name="connsiteX2" fmla="*/ 184362 w 635219"/>
                <a:gd name="connsiteY2" fmla="*/ 423570 h 502925"/>
                <a:gd name="connsiteX3" fmla="*/ 590472 w 635219"/>
                <a:gd name="connsiteY3" fmla="*/ 423570 h 502925"/>
                <a:gd name="connsiteX4" fmla="*/ 635219 w 635219"/>
                <a:gd name="connsiteY4" fmla="*/ 502926 h 50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219" h="502925">
                  <a:moveTo>
                    <a:pt x="0" y="0"/>
                  </a:moveTo>
                  <a:lnTo>
                    <a:pt x="80517" y="0"/>
                  </a:lnTo>
                  <a:lnTo>
                    <a:pt x="184362" y="423570"/>
                  </a:lnTo>
                  <a:lnTo>
                    <a:pt x="590472" y="423570"/>
                  </a:lnTo>
                  <a:lnTo>
                    <a:pt x="635219" y="502926"/>
                  </a:ln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3" tIns="45717" rIns="91443" bIns="457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bg-BG" sz="1796"/>
            </a:p>
          </p:txBody>
        </p:sp>
        <p:sp>
          <p:nvSpPr>
            <p:cNvPr id="1049322" name="Freeform: Shape 30"/>
            <p:cNvSpPr/>
            <p:nvPr/>
          </p:nvSpPr>
          <p:spPr>
            <a:xfrm>
              <a:off x="668021" y="7537651"/>
              <a:ext cx="109941" cy="109941"/>
            </a:xfrm>
            <a:custGeom>
              <a:avLst/>
              <a:gdLst>
                <a:gd name="connsiteX0" fmla="*/ 109941 w 109941"/>
                <a:gd name="connsiteY0" fmla="*/ 54971 h 109941"/>
                <a:gd name="connsiteX1" fmla="*/ 54971 w 109941"/>
                <a:gd name="connsiteY1" fmla="*/ 109941 h 109941"/>
                <a:gd name="connsiteX2" fmla="*/ 0 w 109941"/>
                <a:gd name="connsiteY2" fmla="*/ 54971 h 109941"/>
                <a:gd name="connsiteX3" fmla="*/ 54971 w 109941"/>
                <a:gd name="connsiteY3" fmla="*/ 0 h 109941"/>
                <a:gd name="connsiteX4" fmla="*/ 109941 w 109941"/>
                <a:gd name="connsiteY4" fmla="*/ 54971 h 109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941" h="109941">
                  <a:moveTo>
                    <a:pt x="109941" y="54971"/>
                  </a:moveTo>
                  <a:cubicBezTo>
                    <a:pt x="109941" y="85330"/>
                    <a:pt x="85330" y="109941"/>
                    <a:pt x="54971" y="109941"/>
                  </a:cubicBezTo>
                  <a:cubicBezTo>
                    <a:pt x="24611" y="109941"/>
                    <a:pt x="0" y="85330"/>
                    <a:pt x="0" y="54971"/>
                  </a:cubicBezTo>
                  <a:cubicBezTo>
                    <a:pt x="0" y="24611"/>
                    <a:pt x="24611" y="0"/>
                    <a:pt x="54971" y="0"/>
                  </a:cubicBezTo>
                  <a:cubicBezTo>
                    <a:pt x="85330" y="0"/>
                    <a:pt x="109941" y="24611"/>
                    <a:pt x="109941" y="54971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3" tIns="45717" rIns="91443" bIns="457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bg-BG" sz="1796"/>
            </a:p>
          </p:txBody>
        </p:sp>
        <p:sp>
          <p:nvSpPr>
            <p:cNvPr id="1049323" name="Freeform: Shape 31"/>
            <p:cNvSpPr/>
            <p:nvPr/>
          </p:nvSpPr>
          <p:spPr>
            <a:xfrm>
              <a:off x="902874" y="7537651"/>
              <a:ext cx="109941" cy="109941"/>
            </a:xfrm>
            <a:custGeom>
              <a:avLst/>
              <a:gdLst>
                <a:gd name="connsiteX0" fmla="*/ 109941 w 109941"/>
                <a:gd name="connsiteY0" fmla="*/ 54971 h 109941"/>
                <a:gd name="connsiteX1" fmla="*/ 54971 w 109941"/>
                <a:gd name="connsiteY1" fmla="*/ 109941 h 109941"/>
                <a:gd name="connsiteX2" fmla="*/ 0 w 109941"/>
                <a:gd name="connsiteY2" fmla="*/ 54971 h 109941"/>
                <a:gd name="connsiteX3" fmla="*/ 54971 w 109941"/>
                <a:gd name="connsiteY3" fmla="*/ 0 h 109941"/>
                <a:gd name="connsiteX4" fmla="*/ 109941 w 109941"/>
                <a:gd name="connsiteY4" fmla="*/ 54971 h 109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941" h="109941">
                  <a:moveTo>
                    <a:pt x="109941" y="54971"/>
                  </a:moveTo>
                  <a:cubicBezTo>
                    <a:pt x="109941" y="85330"/>
                    <a:pt x="85330" y="109941"/>
                    <a:pt x="54971" y="109941"/>
                  </a:cubicBezTo>
                  <a:cubicBezTo>
                    <a:pt x="24611" y="109941"/>
                    <a:pt x="0" y="85330"/>
                    <a:pt x="0" y="54971"/>
                  </a:cubicBezTo>
                  <a:cubicBezTo>
                    <a:pt x="0" y="24611"/>
                    <a:pt x="24611" y="0"/>
                    <a:pt x="54971" y="0"/>
                  </a:cubicBezTo>
                  <a:cubicBezTo>
                    <a:pt x="85330" y="0"/>
                    <a:pt x="109941" y="24611"/>
                    <a:pt x="109941" y="54971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3" tIns="45717" rIns="91443" bIns="457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bg-BG" sz="1796"/>
            </a:p>
          </p:txBody>
        </p:sp>
        <p:sp>
          <p:nvSpPr>
            <p:cNvPr id="1049324" name="Freeform: Shape 32"/>
            <p:cNvSpPr/>
            <p:nvPr/>
          </p:nvSpPr>
          <p:spPr>
            <a:xfrm>
              <a:off x="625928" y="7135170"/>
              <a:ext cx="469644" cy="262597"/>
            </a:xfrm>
            <a:custGeom>
              <a:avLst/>
              <a:gdLst>
                <a:gd name="connsiteX0" fmla="*/ 7589 w 469644"/>
                <a:gd name="connsiteY0" fmla="*/ 0 h 262597"/>
                <a:gd name="connsiteX1" fmla="*/ 469644 w 469644"/>
                <a:gd name="connsiteY1" fmla="*/ 0 h 262597"/>
                <a:gd name="connsiteX2" fmla="*/ 435721 w 469644"/>
                <a:gd name="connsiteY2" fmla="*/ 262598 h 262597"/>
                <a:gd name="connsiteX3" fmla="*/ 0 w 469644"/>
                <a:gd name="connsiteY3" fmla="*/ 262598 h 262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644" h="262597">
                  <a:moveTo>
                    <a:pt x="7589" y="0"/>
                  </a:moveTo>
                  <a:lnTo>
                    <a:pt x="469644" y="0"/>
                  </a:lnTo>
                  <a:lnTo>
                    <a:pt x="435721" y="262598"/>
                  </a:lnTo>
                  <a:lnTo>
                    <a:pt x="0" y="262598"/>
                  </a:ln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3" tIns="45717" rIns="91443" bIns="457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bg-BG" sz="1796"/>
            </a:p>
          </p:txBody>
        </p:sp>
      </p:grpSp>
      <p:sp>
        <p:nvSpPr>
          <p:cNvPr id="1049325" name="Oval 34"/>
          <p:cNvSpPr/>
          <p:nvPr/>
        </p:nvSpPr>
        <p:spPr>
          <a:xfrm>
            <a:off x="2106387" y="1414552"/>
            <a:ext cx="847538" cy="847538"/>
          </a:xfrm>
          <a:prstGeom prst="ellipse">
            <a:avLst/>
          </a:prstGeom>
          <a:solidFill>
            <a:srgbClr val="B9E6FB"/>
          </a:solidFill>
          <a:ln w="1258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049326" name="TextBox 27"/>
          <p:cNvSpPr txBox="1"/>
          <p:nvPr/>
        </p:nvSpPr>
        <p:spPr>
          <a:xfrm>
            <a:off x="2327814" y="1613915"/>
            <a:ext cx="404684" cy="429323"/>
          </a:xfrm>
          <a:custGeom>
            <a:avLst/>
            <a:gdLst>
              <a:gd name="connsiteX0" fmla="*/ 76677 w 223174"/>
              <a:gd name="connsiteY0" fmla="*/ 0 h 236762"/>
              <a:gd name="connsiteX1" fmla="*/ 146497 w 223174"/>
              <a:gd name="connsiteY1" fmla="*/ 0 h 236762"/>
              <a:gd name="connsiteX2" fmla="*/ 146497 w 223174"/>
              <a:gd name="connsiteY2" fmla="*/ 83470 h 236762"/>
              <a:gd name="connsiteX3" fmla="*/ 223174 w 223174"/>
              <a:gd name="connsiteY3" fmla="*/ 83470 h 236762"/>
              <a:gd name="connsiteX4" fmla="*/ 223174 w 223174"/>
              <a:gd name="connsiteY4" fmla="*/ 153292 h 236762"/>
              <a:gd name="connsiteX5" fmla="*/ 146497 w 223174"/>
              <a:gd name="connsiteY5" fmla="*/ 153292 h 236762"/>
              <a:gd name="connsiteX6" fmla="*/ 146497 w 223174"/>
              <a:gd name="connsiteY6" fmla="*/ 236762 h 236762"/>
              <a:gd name="connsiteX7" fmla="*/ 76677 w 223174"/>
              <a:gd name="connsiteY7" fmla="*/ 236762 h 236762"/>
              <a:gd name="connsiteX8" fmla="*/ 76677 w 223174"/>
              <a:gd name="connsiteY8" fmla="*/ 153292 h 236762"/>
              <a:gd name="connsiteX9" fmla="*/ 0 w 223174"/>
              <a:gd name="connsiteY9" fmla="*/ 153292 h 236762"/>
              <a:gd name="connsiteX10" fmla="*/ 0 w 223174"/>
              <a:gd name="connsiteY10" fmla="*/ 83470 h 236762"/>
              <a:gd name="connsiteX11" fmla="*/ 76677 w 223174"/>
              <a:gd name="connsiteY11" fmla="*/ 83470 h 23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3174" h="236762">
                <a:moveTo>
                  <a:pt x="76677" y="0"/>
                </a:moveTo>
                <a:lnTo>
                  <a:pt x="146497" y="0"/>
                </a:lnTo>
                <a:lnTo>
                  <a:pt x="146497" y="83470"/>
                </a:lnTo>
                <a:lnTo>
                  <a:pt x="223174" y="83470"/>
                </a:lnTo>
                <a:lnTo>
                  <a:pt x="223174" y="153292"/>
                </a:lnTo>
                <a:lnTo>
                  <a:pt x="146497" y="153292"/>
                </a:lnTo>
                <a:lnTo>
                  <a:pt x="146497" y="236762"/>
                </a:lnTo>
                <a:lnTo>
                  <a:pt x="76677" y="236762"/>
                </a:lnTo>
                <a:lnTo>
                  <a:pt x="76677" y="153292"/>
                </a:lnTo>
                <a:lnTo>
                  <a:pt x="0" y="153292"/>
                </a:lnTo>
                <a:lnTo>
                  <a:pt x="0" y="83470"/>
                </a:lnTo>
                <a:lnTo>
                  <a:pt x="76677" y="83470"/>
                </a:lnTo>
                <a:close/>
              </a:path>
            </a:pathLst>
          </a:custGeom>
          <a:solidFill>
            <a:schemeClr val="accent2"/>
          </a:solidFill>
          <a:ln w="190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en-US" dirty="0"/>
          </a:p>
        </p:txBody>
      </p:sp>
      <p:grpSp>
        <p:nvGrpSpPr>
          <p:cNvPr id="289" name="Graphic 4"/>
          <p:cNvGrpSpPr/>
          <p:nvPr/>
        </p:nvGrpSpPr>
        <p:grpSpPr>
          <a:xfrm>
            <a:off x="8744035" y="1604240"/>
            <a:ext cx="1305645" cy="1305645"/>
            <a:chOff x="762831" y="4505304"/>
            <a:chExt cx="1507799" cy="1507799"/>
          </a:xfrm>
          <a:noFill/>
        </p:grpSpPr>
        <p:sp>
          <p:nvSpPr>
            <p:cNvPr id="1049327" name="Freeform: Shape 35"/>
            <p:cNvSpPr/>
            <p:nvPr/>
          </p:nvSpPr>
          <p:spPr>
            <a:xfrm>
              <a:off x="762831" y="4505304"/>
              <a:ext cx="1507799" cy="1507799"/>
            </a:xfrm>
            <a:custGeom>
              <a:avLst/>
              <a:gdLst>
                <a:gd name="connsiteX0" fmla="*/ 1507799 w 1507799"/>
                <a:gd name="connsiteY0" fmla="*/ 753900 h 1507799"/>
                <a:gd name="connsiteX1" fmla="*/ 753900 w 1507799"/>
                <a:gd name="connsiteY1" fmla="*/ 1507799 h 1507799"/>
                <a:gd name="connsiteX2" fmla="*/ 0 w 1507799"/>
                <a:gd name="connsiteY2" fmla="*/ 753900 h 1507799"/>
                <a:gd name="connsiteX3" fmla="*/ 753900 w 1507799"/>
                <a:gd name="connsiteY3" fmla="*/ 0 h 1507799"/>
                <a:gd name="connsiteX4" fmla="*/ 1507799 w 1507799"/>
                <a:gd name="connsiteY4" fmla="*/ 753900 h 150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799" h="1507799">
                  <a:moveTo>
                    <a:pt x="1507799" y="753900"/>
                  </a:moveTo>
                  <a:cubicBezTo>
                    <a:pt x="1507799" y="1170267"/>
                    <a:pt x="1170267" y="1507799"/>
                    <a:pt x="753900" y="1507799"/>
                  </a:cubicBezTo>
                  <a:cubicBezTo>
                    <a:pt x="337532" y="1507799"/>
                    <a:pt x="0" y="1170267"/>
                    <a:pt x="0" y="753900"/>
                  </a:cubicBezTo>
                  <a:cubicBezTo>
                    <a:pt x="0" y="337532"/>
                    <a:pt x="337532" y="0"/>
                    <a:pt x="753900" y="0"/>
                  </a:cubicBezTo>
                  <a:cubicBezTo>
                    <a:pt x="1170267" y="0"/>
                    <a:pt x="1507799" y="337532"/>
                    <a:pt x="1507799" y="753900"/>
                  </a:cubicBezTo>
                  <a:close/>
                </a:path>
              </a:pathLst>
            </a:custGeom>
            <a:grpFill/>
            <a:ln w="12700" cap="sq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bg-BG"/>
            </a:p>
          </p:txBody>
        </p:sp>
        <p:sp>
          <p:nvSpPr>
            <p:cNvPr id="1049328" name="Freeform: Shape 36"/>
            <p:cNvSpPr/>
            <p:nvPr/>
          </p:nvSpPr>
          <p:spPr>
            <a:xfrm>
              <a:off x="1092134" y="4505304"/>
              <a:ext cx="849193" cy="1507799"/>
            </a:xfrm>
            <a:custGeom>
              <a:avLst/>
              <a:gdLst>
                <a:gd name="connsiteX0" fmla="*/ 849193 w 849193"/>
                <a:gd name="connsiteY0" fmla="*/ 753900 h 1507799"/>
                <a:gd name="connsiteX1" fmla="*/ 424597 w 849193"/>
                <a:gd name="connsiteY1" fmla="*/ 1507799 h 1507799"/>
                <a:gd name="connsiteX2" fmla="*/ 0 w 849193"/>
                <a:gd name="connsiteY2" fmla="*/ 753900 h 1507799"/>
                <a:gd name="connsiteX3" fmla="*/ 424597 w 849193"/>
                <a:gd name="connsiteY3" fmla="*/ 0 h 1507799"/>
                <a:gd name="connsiteX4" fmla="*/ 849193 w 849193"/>
                <a:gd name="connsiteY4" fmla="*/ 753900 h 150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193" h="1507799">
                  <a:moveTo>
                    <a:pt x="849193" y="753900"/>
                  </a:moveTo>
                  <a:cubicBezTo>
                    <a:pt x="849193" y="1170267"/>
                    <a:pt x="659095" y="1507799"/>
                    <a:pt x="424597" y="1507799"/>
                  </a:cubicBezTo>
                  <a:cubicBezTo>
                    <a:pt x="190098" y="1507799"/>
                    <a:pt x="0" y="1170267"/>
                    <a:pt x="0" y="753900"/>
                  </a:cubicBezTo>
                  <a:cubicBezTo>
                    <a:pt x="0" y="337532"/>
                    <a:pt x="190098" y="0"/>
                    <a:pt x="424597" y="0"/>
                  </a:cubicBezTo>
                  <a:cubicBezTo>
                    <a:pt x="659095" y="0"/>
                    <a:pt x="849193" y="337532"/>
                    <a:pt x="849193" y="753900"/>
                  </a:cubicBezTo>
                  <a:close/>
                </a:path>
              </a:pathLst>
            </a:custGeom>
            <a:grpFill/>
            <a:ln w="12700" cap="sq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bg-BG"/>
            </a:p>
          </p:txBody>
        </p:sp>
        <p:sp>
          <p:nvSpPr>
            <p:cNvPr id="1049329" name="Freeform: Shape 37"/>
            <p:cNvSpPr/>
            <p:nvPr/>
          </p:nvSpPr>
          <p:spPr>
            <a:xfrm>
              <a:off x="762831" y="5259203"/>
              <a:ext cx="1507753" cy="4566"/>
            </a:xfrm>
            <a:custGeom>
              <a:avLst/>
              <a:gdLst>
                <a:gd name="connsiteX0" fmla="*/ 0 w 1507753"/>
                <a:gd name="connsiteY0" fmla="*/ 0 h 4566"/>
                <a:gd name="connsiteX1" fmla="*/ 1507754 w 1507753"/>
                <a:gd name="connsiteY1" fmla="*/ 0 h 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07753" h="4566">
                  <a:moveTo>
                    <a:pt x="0" y="0"/>
                  </a:moveTo>
                  <a:lnTo>
                    <a:pt x="1507754" y="0"/>
                  </a:lnTo>
                </a:path>
              </a:pathLst>
            </a:custGeom>
            <a:grpFill/>
            <a:ln w="12700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bg-BG"/>
            </a:p>
          </p:txBody>
        </p:sp>
        <p:sp>
          <p:nvSpPr>
            <p:cNvPr id="1049330" name="Freeform: Shape 38"/>
            <p:cNvSpPr/>
            <p:nvPr/>
          </p:nvSpPr>
          <p:spPr>
            <a:xfrm>
              <a:off x="1516730" y="4505304"/>
              <a:ext cx="4566" cy="1507753"/>
            </a:xfrm>
            <a:custGeom>
              <a:avLst/>
              <a:gdLst>
                <a:gd name="connsiteX0" fmla="*/ 0 w 4566"/>
                <a:gd name="connsiteY0" fmla="*/ 0 h 1507753"/>
                <a:gd name="connsiteX1" fmla="*/ 0 w 4566"/>
                <a:gd name="connsiteY1" fmla="*/ 1507754 h 150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66" h="1507753">
                  <a:moveTo>
                    <a:pt x="0" y="0"/>
                  </a:moveTo>
                  <a:lnTo>
                    <a:pt x="0" y="1507754"/>
                  </a:lnTo>
                </a:path>
              </a:pathLst>
            </a:custGeom>
            <a:grpFill/>
            <a:ln w="12700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bg-BG"/>
            </a:p>
          </p:txBody>
        </p:sp>
        <p:sp>
          <p:nvSpPr>
            <p:cNvPr id="1049331" name="Freeform: Shape 39"/>
            <p:cNvSpPr/>
            <p:nvPr/>
          </p:nvSpPr>
          <p:spPr>
            <a:xfrm>
              <a:off x="874836" y="5654714"/>
              <a:ext cx="1283743" cy="4566"/>
            </a:xfrm>
            <a:custGeom>
              <a:avLst/>
              <a:gdLst>
                <a:gd name="connsiteX0" fmla="*/ 0 w 1283743"/>
                <a:gd name="connsiteY0" fmla="*/ 0 h 4566"/>
                <a:gd name="connsiteX1" fmla="*/ 1283744 w 1283743"/>
                <a:gd name="connsiteY1" fmla="*/ 0 h 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83743" h="4566">
                  <a:moveTo>
                    <a:pt x="0" y="0"/>
                  </a:moveTo>
                  <a:lnTo>
                    <a:pt x="1283744" y="0"/>
                  </a:lnTo>
                </a:path>
              </a:pathLst>
            </a:custGeom>
            <a:grpFill/>
            <a:ln w="12700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bg-BG"/>
            </a:p>
          </p:txBody>
        </p:sp>
        <p:sp>
          <p:nvSpPr>
            <p:cNvPr id="1049332" name="Freeform: Shape 40"/>
            <p:cNvSpPr/>
            <p:nvPr/>
          </p:nvSpPr>
          <p:spPr>
            <a:xfrm>
              <a:off x="874836" y="4850725"/>
              <a:ext cx="1283743" cy="4566"/>
            </a:xfrm>
            <a:custGeom>
              <a:avLst/>
              <a:gdLst>
                <a:gd name="connsiteX0" fmla="*/ 0 w 1283743"/>
                <a:gd name="connsiteY0" fmla="*/ 0 h 4566"/>
                <a:gd name="connsiteX1" fmla="*/ 1283744 w 1283743"/>
                <a:gd name="connsiteY1" fmla="*/ 0 h 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83743" h="4566">
                  <a:moveTo>
                    <a:pt x="0" y="0"/>
                  </a:moveTo>
                  <a:lnTo>
                    <a:pt x="1283744" y="0"/>
                  </a:lnTo>
                </a:path>
              </a:pathLst>
            </a:custGeom>
            <a:grpFill/>
            <a:ln w="12700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bg-BG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9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9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209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49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49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9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49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49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49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49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repeatCount="indefinite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104932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0493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49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49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49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9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49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0493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0493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49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493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493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9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49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500"/>
                                        <p:tgtEl>
                                          <p:spTgt spid="209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49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49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49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3" presetClass="pat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02044 4.44444E-6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1049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49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49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9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3" presetClass="pat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01276 4.44444E-6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1049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49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306" grpId="0" animBg="1"/>
      <p:bldP spid="1049306" grpId="1" animBg="1"/>
      <p:bldP spid="1049307" grpId="0" animBg="1"/>
      <p:bldP spid="1049307" grpId="1" animBg="1"/>
      <p:bldP spid="1049308" grpId="0" animBg="1"/>
      <p:bldP spid="1049309" grpId="0" animBg="1"/>
      <p:bldP spid="1049309" grpId="1" animBg="1"/>
      <p:bldP spid="1049310" grpId="0" animBg="1"/>
      <p:bldP spid="1049310" grpId="1" animBg="1"/>
      <p:bldP spid="1049311" grpId="0"/>
      <p:bldP spid="1049312" grpId="0"/>
      <p:bldP spid="1049313" grpId="0"/>
      <p:bldP spid="1049314" grpId="0"/>
      <p:bldP spid="1049315" grpId="0"/>
      <p:bldP spid="1049316" grpId="0"/>
      <p:bldP spid="1049317" grpId="0"/>
      <p:bldP spid="1049325" grpId="0" animBg="1"/>
      <p:bldP spid="1049325" grpId="1" animBg="1"/>
      <p:bldP spid="1049326" grpId="0" animBg="1"/>
      <p:bldP spid="104932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44" name="Freeform: Shape 21"/>
          <p:cNvSpPr/>
          <p:nvPr/>
        </p:nvSpPr>
        <p:spPr>
          <a:xfrm>
            <a:off x="350256" y="3129562"/>
            <a:ext cx="11437258" cy="3750210"/>
          </a:xfrm>
          <a:custGeom>
            <a:avLst/>
            <a:gdLst>
              <a:gd name="connsiteX0" fmla="*/ 0 w 3947886"/>
              <a:gd name="connsiteY0" fmla="*/ 515257 h 4158343"/>
              <a:gd name="connsiteX1" fmla="*/ 1066800 w 3947886"/>
              <a:gd name="connsiteY1" fmla="*/ 0 h 4158343"/>
              <a:gd name="connsiteX2" fmla="*/ 3577772 w 3947886"/>
              <a:gd name="connsiteY2" fmla="*/ 515257 h 4158343"/>
              <a:gd name="connsiteX3" fmla="*/ 3947886 w 3947886"/>
              <a:gd name="connsiteY3" fmla="*/ 1618343 h 4158343"/>
              <a:gd name="connsiteX4" fmla="*/ 3737429 w 3947886"/>
              <a:gd name="connsiteY4" fmla="*/ 4158343 h 4158343"/>
              <a:gd name="connsiteX5" fmla="*/ 464458 w 3947886"/>
              <a:gd name="connsiteY5" fmla="*/ 3766457 h 4158343"/>
              <a:gd name="connsiteX6" fmla="*/ 0 w 3947886"/>
              <a:gd name="connsiteY6" fmla="*/ 515257 h 4158343"/>
              <a:gd name="connsiteX0" fmla="*/ 0 w 3947886"/>
              <a:gd name="connsiteY0" fmla="*/ 515257 h 3780971"/>
              <a:gd name="connsiteX1" fmla="*/ 1066800 w 3947886"/>
              <a:gd name="connsiteY1" fmla="*/ 0 h 3780971"/>
              <a:gd name="connsiteX2" fmla="*/ 3577772 w 3947886"/>
              <a:gd name="connsiteY2" fmla="*/ 515257 h 3780971"/>
              <a:gd name="connsiteX3" fmla="*/ 3947886 w 3947886"/>
              <a:gd name="connsiteY3" fmla="*/ 1618343 h 3780971"/>
              <a:gd name="connsiteX4" fmla="*/ 3490686 w 3947886"/>
              <a:gd name="connsiteY4" fmla="*/ 3780971 h 3780971"/>
              <a:gd name="connsiteX5" fmla="*/ 464458 w 3947886"/>
              <a:gd name="connsiteY5" fmla="*/ 3766457 h 3780971"/>
              <a:gd name="connsiteX6" fmla="*/ 0 w 3947886"/>
              <a:gd name="connsiteY6" fmla="*/ 515257 h 3780971"/>
              <a:gd name="connsiteX0" fmla="*/ 0 w 10312401"/>
              <a:gd name="connsiteY0" fmla="*/ 515257 h 3780971"/>
              <a:gd name="connsiteX1" fmla="*/ 1066800 w 10312401"/>
              <a:gd name="connsiteY1" fmla="*/ 0 h 3780971"/>
              <a:gd name="connsiteX2" fmla="*/ 10312401 w 10312401"/>
              <a:gd name="connsiteY2" fmla="*/ 217715 h 3780971"/>
              <a:gd name="connsiteX3" fmla="*/ 3947886 w 10312401"/>
              <a:gd name="connsiteY3" fmla="*/ 1618343 h 3780971"/>
              <a:gd name="connsiteX4" fmla="*/ 3490686 w 10312401"/>
              <a:gd name="connsiteY4" fmla="*/ 3780971 h 3780971"/>
              <a:gd name="connsiteX5" fmla="*/ 464458 w 10312401"/>
              <a:gd name="connsiteY5" fmla="*/ 3766457 h 3780971"/>
              <a:gd name="connsiteX6" fmla="*/ 0 w 10312401"/>
              <a:gd name="connsiteY6" fmla="*/ 515257 h 3780971"/>
              <a:gd name="connsiteX0" fmla="*/ 0 w 11444514"/>
              <a:gd name="connsiteY0" fmla="*/ 515257 h 3780971"/>
              <a:gd name="connsiteX1" fmla="*/ 1066800 w 11444514"/>
              <a:gd name="connsiteY1" fmla="*/ 0 h 3780971"/>
              <a:gd name="connsiteX2" fmla="*/ 10312401 w 11444514"/>
              <a:gd name="connsiteY2" fmla="*/ 217715 h 3780971"/>
              <a:gd name="connsiteX3" fmla="*/ 11444514 w 11444514"/>
              <a:gd name="connsiteY3" fmla="*/ 1640114 h 3780971"/>
              <a:gd name="connsiteX4" fmla="*/ 3490686 w 11444514"/>
              <a:gd name="connsiteY4" fmla="*/ 3780971 h 3780971"/>
              <a:gd name="connsiteX5" fmla="*/ 464458 w 11444514"/>
              <a:gd name="connsiteY5" fmla="*/ 3766457 h 3780971"/>
              <a:gd name="connsiteX6" fmla="*/ 0 w 11444514"/>
              <a:gd name="connsiteY6" fmla="*/ 515257 h 3780971"/>
              <a:gd name="connsiteX0" fmla="*/ 0 w 11444514"/>
              <a:gd name="connsiteY0" fmla="*/ 515257 h 3766457"/>
              <a:gd name="connsiteX1" fmla="*/ 1066800 w 11444514"/>
              <a:gd name="connsiteY1" fmla="*/ 0 h 3766457"/>
              <a:gd name="connsiteX2" fmla="*/ 10312401 w 11444514"/>
              <a:gd name="connsiteY2" fmla="*/ 217715 h 3766457"/>
              <a:gd name="connsiteX3" fmla="*/ 11444514 w 11444514"/>
              <a:gd name="connsiteY3" fmla="*/ 1640114 h 3766457"/>
              <a:gd name="connsiteX4" fmla="*/ 10776858 w 11444514"/>
              <a:gd name="connsiteY4" fmla="*/ 3744685 h 3766457"/>
              <a:gd name="connsiteX5" fmla="*/ 464458 w 11444514"/>
              <a:gd name="connsiteY5" fmla="*/ 3766457 h 3766457"/>
              <a:gd name="connsiteX6" fmla="*/ 0 w 11444514"/>
              <a:gd name="connsiteY6" fmla="*/ 515257 h 3766457"/>
              <a:gd name="connsiteX0" fmla="*/ 0 w 11261634"/>
              <a:gd name="connsiteY0" fmla="*/ 515257 h 3766457"/>
              <a:gd name="connsiteX1" fmla="*/ 1066800 w 11261634"/>
              <a:gd name="connsiteY1" fmla="*/ 0 h 3766457"/>
              <a:gd name="connsiteX2" fmla="*/ 10312401 w 11261634"/>
              <a:gd name="connsiteY2" fmla="*/ 217715 h 3766457"/>
              <a:gd name="connsiteX3" fmla="*/ 11261634 w 11261634"/>
              <a:gd name="connsiteY3" fmla="*/ 784497 h 3766457"/>
              <a:gd name="connsiteX4" fmla="*/ 10776858 w 11261634"/>
              <a:gd name="connsiteY4" fmla="*/ 3744685 h 3766457"/>
              <a:gd name="connsiteX5" fmla="*/ 464458 w 11261634"/>
              <a:gd name="connsiteY5" fmla="*/ 3766457 h 3766457"/>
              <a:gd name="connsiteX6" fmla="*/ 0 w 11261634"/>
              <a:gd name="connsiteY6" fmla="*/ 515257 h 3766457"/>
              <a:gd name="connsiteX0" fmla="*/ 0 w 11261634"/>
              <a:gd name="connsiteY0" fmla="*/ 515257 h 3766457"/>
              <a:gd name="connsiteX1" fmla="*/ 1066800 w 11261634"/>
              <a:gd name="connsiteY1" fmla="*/ 0 h 3766457"/>
              <a:gd name="connsiteX2" fmla="*/ 10965543 w 11261634"/>
              <a:gd name="connsiteY2" fmla="*/ 256904 h 3766457"/>
              <a:gd name="connsiteX3" fmla="*/ 11261634 w 11261634"/>
              <a:gd name="connsiteY3" fmla="*/ 784497 h 3766457"/>
              <a:gd name="connsiteX4" fmla="*/ 10776858 w 11261634"/>
              <a:gd name="connsiteY4" fmla="*/ 3744685 h 3766457"/>
              <a:gd name="connsiteX5" fmla="*/ 464458 w 11261634"/>
              <a:gd name="connsiteY5" fmla="*/ 3766457 h 3766457"/>
              <a:gd name="connsiteX6" fmla="*/ 0 w 11261634"/>
              <a:gd name="connsiteY6" fmla="*/ 515257 h 3766457"/>
              <a:gd name="connsiteX0" fmla="*/ 0 w 11333479"/>
              <a:gd name="connsiteY0" fmla="*/ 515257 h 3766457"/>
              <a:gd name="connsiteX1" fmla="*/ 1066800 w 11333479"/>
              <a:gd name="connsiteY1" fmla="*/ 0 h 3766457"/>
              <a:gd name="connsiteX2" fmla="*/ 10965543 w 11333479"/>
              <a:gd name="connsiteY2" fmla="*/ 256904 h 3766457"/>
              <a:gd name="connsiteX3" fmla="*/ 11333479 w 11333479"/>
              <a:gd name="connsiteY3" fmla="*/ 1045754 h 3766457"/>
              <a:gd name="connsiteX4" fmla="*/ 10776858 w 11333479"/>
              <a:gd name="connsiteY4" fmla="*/ 3744685 h 3766457"/>
              <a:gd name="connsiteX5" fmla="*/ 464458 w 11333479"/>
              <a:gd name="connsiteY5" fmla="*/ 3766457 h 3766457"/>
              <a:gd name="connsiteX6" fmla="*/ 0 w 11333479"/>
              <a:gd name="connsiteY6" fmla="*/ 515257 h 3766457"/>
              <a:gd name="connsiteX0" fmla="*/ 0 w 11333479"/>
              <a:gd name="connsiteY0" fmla="*/ 515257 h 3766457"/>
              <a:gd name="connsiteX1" fmla="*/ 1066800 w 11333479"/>
              <a:gd name="connsiteY1" fmla="*/ 0 h 3766457"/>
              <a:gd name="connsiteX2" fmla="*/ 10965543 w 11333479"/>
              <a:gd name="connsiteY2" fmla="*/ 256904 h 3766457"/>
              <a:gd name="connsiteX3" fmla="*/ 11333479 w 11333479"/>
              <a:gd name="connsiteY3" fmla="*/ 1045754 h 3766457"/>
              <a:gd name="connsiteX4" fmla="*/ 10933612 w 11333479"/>
              <a:gd name="connsiteY4" fmla="*/ 3757748 h 3766457"/>
              <a:gd name="connsiteX5" fmla="*/ 464458 w 11333479"/>
              <a:gd name="connsiteY5" fmla="*/ 3766457 h 3766457"/>
              <a:gd name="connsiteX6" fmla="*/ 0 w 11333479"/>
              <a:gd name="connsiteY6" fmla="*/ 515257 h 3766457"/>
              <a:gd name="connsiteX0" fmla="*/ 0 w 11437258"/>
              <a:gd name="connsiteY0" fmla="*/ 515257 h 3766457"/>
              <a:gd name="connsiteX1" fmla="*/ 1066800 w 11437258"/>
              <a:gd name="connsiteY1" fmla="*/ 0 h 3766457"/>
              <a:gd name="connsiteX2" fmla="*/ 11437258 w 11437258"/>
              <a:gd name="connsiteY2" fmla="*/ 256904 h 3766457"/>
              <a:gd name="connsiteX3" fmla="*/ 11333479 w 11437258"/>
              <a:gd name="connsiteY3" fmla="*/ 1045754 h 3766457"/>
              <a:gd name="connsiteX4" fmla="*/ 10933612 w 11437258"/>
              <a:gd name="connsiteY4" fmla="*/ 3757748 h 3766457"/>
              <a:gd name="connsiteX5" fmla="*/ 464458 w 11437258"/>
              <a:gd name="connsiteY5" fmla="*/ 3766457 h 3766457"/>
              <a:gd name="connsiteX6" fmla="*/ 0 w 11437258"/>
              <a:gd name="connsiteY6" fmla="*/ 515257 h 3766457"/>
              <a:gd name="connsiteX0" fmla="*/ 0 w 11437258"/>
              <a:gd name="connsiteY0" fmla="*/ 471714 h 3722914"/>
              <a:gd name="connsiteX1" fmla="*/ 442686 w 11437258"/>
              <a:gd name="connsiteY1" fmla="*/ 0 h 3722914"/>
              <a:gd name="connsiteX2" fmla="*/ 11437258 w 11437258"/>
              <a:gd name="connsiteY2" fmla="*/ 213361 h 3722914"/>
              <a:gd name="connsiteX3" fmla="*/ 11333479 w 11437258"/>
              <a:gd name="connsiteY3" fmla="*/ 1002211 h 3722914"/>
              <a:gd name="connsiteX4" fmla="*/ 10933612 w 11437258"/>
              <a:gd name="connsiteY4" fmla="*/ 3714205 h 3722914"/>
              <a:gd name="connsiteX5" fmla="*/ 464458 w 11437258"/>
              <a:gd name="connsiteY5" fmla="*/ 3722914 h 3722914"/>
              <a:gd name="connsiteX6" fmla="*/ 0 w 11437258"/>
              <a:gd name="connsiteY6" fmla="*/ 471714 h 3722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37258" h="3722914">
                <a:moveTo>
                  <a:pt x="0" y="471714"/>
                </a:moveTo>
                <a:lnTo>
                  <a:pt x="442686" y="0"/>
                </a:lnTo>
                <a:lnTo>
                  <a:pt x="11437258" y="213361"/>
                </a:lnTo>
                <a:lnTo>
                  <a:pt x="11333479" y="1002211"/>
                </a:lnTo>
                <a:lnTo>
                  <a:pt x="10933612" y="3714205"/>
                </a:lnTo>
                <a:lnTo>
                  <a:pt x="464458" y="3722914"/>
                </a:lnTo>
                <a:lnTo>
                  <a:pt x="0" y="4717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208" name="Picture 25"/>
          <p:cNvPicPr>
            <a:picLocks noChangeAspect="1"/>
          </p:cNvPicPr>
          <p:nvPr/>
        </p:nvPicPr>
        <p:blipFill rotWithShape="1">
          <a:blip r:embed="rId2" cstate="print"/>
          <a:srcRect l="6648" r="58589"/>
          <a:stretch>
            <a:fillRect/>
          </a:stretch>
        </p:blipFill>
        <p:spPr>
          <a:xfrm>
            <a:off x="2201294" y="2367751"/>
            <a:ext cx="2766366" cy="4476337"/>
          </a:xfrm>
          <a:custGeom>
            <a:avLst/>
            <a:gdLst>
              <a:gd name="connsiteX0" fmla="*/ 1661057 w 2628900"/>
              <a:gd name="connsiteY0" fmla="*/ 0 h 4253899"/>
              <a:gd name="connsiteX1" fmla="*/ 1801944 w 2628900"/>
              <a:gd name="connsiteY1" fmla="*/ 0 h 4253899"/>
              <a:gd name="connsiteX2" fmla="*/ 2387600 w 2628900"/>
              <a:gd name="connsiteY2" fmla="*/ 314519 h 4253899"/>
              <a:gd name="connsiteX3" fmla="*/ 2349500 w 2628900"/>
              <a:gd name="connsiteY3" fmla="*/ 898719 h 4253899"/>
              <a:gd name="connsiteX4" fmla="*/ 2552700 w 2628900"/>
              <a:gd name="connsiteY4" fmla="*/ 1076519 h 4253899"/>
              <a:gd name="connsiteX5" fmla="*/ 2628900 w 2628900"/>
              <a:gd name="connsiteY5" fmla="*/ 1660719 h 4253899"/>
              <a:gd name="connsiteX6" fmla="*/ 2425700 w 2628900"/>
              <a:gd name="connsiteY6" fmla="*/ 1902019 h 4253899"/>
              <a:gd name="connsiteX7" fmla="*/ 1968500 w 2628900"/>
              <a:gd name="connsiteY7" fmla="*/ 1876619 h 4253899"/>
              <a:gd name="connsiteX8" fmla="*/ 1828800 w 2628900"/>
              <a:gd name="connsiteY8" fmla="*/ 1965519 h 4253899"/>
              <a:gd name="connsiteX9" fmla="*/ 2057400 w 2628900"/>
              <a:gd name="connsiteY9" fmla="*/ 2384619 h 4253899"/>
              <a:gd name="connsiteX10" fmla="*/ 2006600 w 2628900"/>
              <a:gd name="connsiteY10" fmla="*/ 2765619 h 4253899"/>
              <a:gd name="connsiteX11" fmla="*/ 1879600 w 2628900"/>
              <a:gd name="connsiteY11" fmla="*/ 3133919 h 4253899"/>
              <a:gd name="connsiteX12" fmla="*/ 1651000 w 2628900"/>
              <a:gd name="connsiteY12" fmla="*/ 3248219 h 4253899"/>
              <a:gd name="connsiteX13" fmla="*/ 1663700 w 2628900"/>
              <a:gd name="connsiteY13" fmla="*/ 3514919 h 4253899"/>
              <a:gd name="connsiteX14" fmla="*/ 1765300 w 2628900"/>
              <a:gd name="connsiteY14" fmla="*/ 3794319 h 4253899"/>
              <a:gd name="connsiteX15" fmla="*/ 1663700 w 2628900"/>
              <a:gd name="connsiteY15" fmla="*/ 4010219 h 4253899"/>
              <a:gd name="connsiteX16" fmla="*/ 1193800 w 2628900"/>
              <a:gd name="connsiteY16" fmla="*/ 4251519 h 4253899"/>
              <a:gd name="connsiteX17" fmla="*/ 1134301 w 2628900"/>
              <a:gd name="connsiteY17" fmla="*/ 4253899 h 4253899"/>
              <a:gd name="connsiteX18" fmla="*/ 506183 w 2628900"/>
              <a:gd name="connsiteY18" fmla="*/ 4253899 h 4253899"/>
              <a:gd name="connsiteX19" fmla="*/ 152400 w 2628900"/>
              <a:gd name="connsiteY19" fmla="*/ 4099119 h 4253899"/>
              <a:gd name="connsiteX20" fmla="*/ 0 w 2628900"/>
              <a:gd name="connsiteY20" fmla="*/ 3311719 h 4253899"/>
              <a:gd name="connsiteX21" fmla="*/ 25400 w 2628900"/>
              <a:gd name="connsiteY21" fmla="*/ 2968819 h 4253899"/>
              <a:gd name="connsiteX22" fmla="*/ 127000 w 2628900"/>
              <a:gd name="connsiteY22" fmla="*/ 2740219 h 4253899"/>
              <a:gd name="connsiteX23" fmla="*/ 152400 w 2628900"/>
              <a:gd name="connsiteY23" fmla="*/ 2244919 h 4253899"/>
              <a:gd name="connsiteX24" fmla="*/ 482600 w 2628900"/>
              <a:gd name="connsiteY24" fmla="*/ 2130619 h 4253899"/>
              <a:gd name="connsiteX25" fmla="*/ 76200 w 2628900"/>
              <a:gd name="connsiteY25" fmla="*/ 1317819 h 4253899"/>
              <a:gd name="connsiteX26" fmla="*/ 546100 w 2628900"/>
              <a:gd name="connsiteY26" fmla="*/ 632019 h 4253899"/>
              <a:gd name="connsiteX27" fmla="*/ 1752600 w 2628900"/>
              <a:gd name="connsiteY27" fmla="*/ 1051119 h 4253899"/>
              <a:gd name="connsiteX28" fmla="*/ 1828800 w 2628900"/>
              <a:gd name="connsiteY28" fmla="*/ 771719 h 4253899"/>
              <a:gd name="connsiteX29" fmla="*/ 1384300 w 2628900"/>
              <a:gd name="connsiteY29" fmla="*/ 365319 h 425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628900" h="4253899">
                <a:moveTo>
                  <a:pt x="1661057" y="0"/>
                </a:moveTo>
                <a:lnTo>
                  <a:pt x="1801944" y="0"/>
                </a:lnTo>
                <a:lnTo>
                  <a:pt x="2387600" y="314519"/>
                </a:lnTo>
                <a:lnTo>
                  <a:pt x="2349500" y="898719"/>
                </a:lnTo>
                <a:lnTo>
                  <a:pt x="2552700" y="1076519"/>
                </a:lnTo>
                <a:lnTo>
                  <a:pt x="2628900" y="1660719"/>
                </a:lnTo>
                <a:lnTo>
                  <a:pt x="2425700" y="1902019"/>
                </a:lnTo>
                <a:lnTo>
                  <a:pt x="1968500" y="1876619"/>
                </a:lnTo>
                <a:lnTo>
                  <a:pt x="1828800" y="1965519"/>
                </a:lnTo>
                <a:lnTo>
                  <a:pt x="2057400" y="2384619"/>
                </a:lnTo>
                <a:lnTo>
                  <a:pt x="2006600" y="2765619"/>
                </a:lnTo>
                <a:lnTo>
                  <a:pt x="1879600" y="3133919"/>
                </a:lnTo>
                <a:lnTo>
                  <a:pt x="1651000" y="3248219"/>
                </a:lnTo>
                <a:lnTo>
                  <a:pt x="1663700" y="3514919"/>
                </a:lnTo>
                <a:lnTo>
                  <a:pt x="1765300" y="3794319"/>
                </a:lnTo>
                <a:lnTo>
                  <a:pt x="1663700" y="4010219"/>
                </a:lnTo>
                <a:lnTo>
                  <a:pt x="1193800" y="4251519"/>
                </a:lnTo>
                <a:lnTo>
                  <a:pt x="1134301" y="4253899"/>
                </a:lnTo>
                <a:lnTo>
                  <a:pt x="506183" y="4253899"/>
                </a:lnTo>
                <a:lnTo>
                  <a:pt x="152400" y="4099119"/>
                </a:lnTo>
                <a:lnTo>
                  <a:pt x="0" y="3311719"/>
                </a:lnTo>
                <a:lnTo>
                  <a:pt x="25400" y="2968819"/>
                </a:lnTo>
                <a:lnTo>
                  <a:pt x="127000" y="2740219"/>
                </a:lnTo>
                <a:lnTo>
                  <a:pt x="152400" y="2244919"/>
                </a:lnTo>
                <a:lnTo>
                  <a:pt x="482600" y="2130619"/>
                </a:lnTo>
                <a:lnTo>
                  <a:pt x="76200" y="1317819"/>
                </a:lnTo>
                <a:lnTo>
                  <a:pt x="546100" y="632019"/>
                </a:lnTo>
                <a:lnTo>
                  <a:pt x="1752600" y="1051119"/>
                </a:lnTo>
                <a:lnTo>
                  <a:pt x="1828800" y="771719"/>
                </a:lnTo>
                <a:lnTo>
                  <a:pt x="1384300" y="365319"/>
                </a:lnTo>
                <a:close/>
              </a:path>
            </a:pathLst>
          </a:custGeom>
        </p:spPr>
      </p:pic>
      <p:sp>
        <p:nvSpPr>
          <p:cNvPr id="1049445" name="Title 1"/>
          <p:cNvSpPr txBox="1"/>
          <p:nvPr/>
        </p:nvSpPr>
        <p:spPr>
          <a:xfrm>
            <a:off x="839789" y="573489"/>
            <a:ext cx="4733698" cy="17907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bg-BG" sz="40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Национален </a:t>
            </a:r>
            <a:r>
              <a:rPr lang="en-US" sz="40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/>
            </a:r>
            <a:br>
              <a:rPr lang="en-US" sz="40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bg-BG" sz="40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иновационен </a:t>
            </a:r>
            <a:r>
              <a:rPr lang="en-US" sz="40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/>
            </a:r>
            <a:br>
              <a:rPr lang="en-US" sz="40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bg-BG" sz="40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фонд в цифри  </a:t>
            </a:r>
            <a:endParaRPr lang="bg-BG" sz="4000" dirty="0"/>
          </a:p>
        </p:txBody>
      </p:sp>
      <p:grpSp>
        <p:nvGrpSpPr>
          <p:cNvPr id="315" name="Group 15"/>
          <p:cNvGrpSpPr/>
          <p:nvPr/>
        </p:nvGrpSpPr>
        <p:grpSpPr>
          <a:xfrm>
            <a:off x="5064833" y="1819576"/>
            <a:ext cx="2167708" cy="1112482"/>
            <a:chOff x="2969262" y="2873870"/>
            <a:chExt cx="2167708" cy="1112482"/>
          </a:xfrm>
        </p:grpSpPr>
        <p:sp>
          <p:nvSpPr>
            <p:cNvPr id="1049446" name="!!Section 1"/>
            <p:cNvSpPr txBox="1"/>
            <p:nvPr/>
          </p:nvSpPr>
          <p:spPr>
            <a:xfrm>
              <a:off x="2969262" y="3275151"/>
              <a:ext cx="1753865" cy="71120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bg-BG" sz="2400" b="1" dirty="0">
                  <a:latin typeface="Cormac" panose="020B0203040200000004" pitchFamily="34" charset="-52"/>
                  <a:ea typeface="Verdana" panose="020B0604030504040204" pitchFamily="34" charset="0"/>
                </a:rPr>
                <a:t>ФИНАНСИ-РАНЕ</a:t>
              </a:r>
              <a:endParaRPr lang="en-US" sz="1600" dirty="0">
                <a:latin typeface="Cormac" panose="020B0203040200000004" pitchFamily="34" charset="-52"/>
                <a:ea typeface="Verdana" panose="020B0604030504040204" pitchFamily="34" charset="0"/>
              </a:endParaRPr>
            </a:p>
          </p:txBody>
        </p:sp>
        <p:sp>
          <p:nvSpPr>
            <p:cNvPr id="1049447" name="Title 1"/>
            <p:cNvSpPr txBox="1"/>
            <p:nvPr/>
          </p:nvSpPr>
          <p:spPr>
            <a:xfrm>
              <a:off x="2969263" y="2873870"/>
              <a:ext cx="2167707" cy="369332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bg-BG" sz="2400" b="1" dirty="0">
                  <a:solidFill>
                    <a:schemeClr val="accent5"/>
                  </a:solidFill>
                  <a:latin typeface="Cormac" panose="020B0203040200000004" pitchFamily="34" charset="-52"/>
                  <a:ea typeface="Verdana" panose="020B0604030504040204" pitchFamily="34" charset="0"/>
                </a:rPr>
                <a:t>ДО </a:t>
              </a:r>
              <a:r>
                <a:rPr lang="en-US" sz="2400" b="1" dirty="0">
                  <a:solidFill>
                    <a:schemeClr val="accent5"/>
                  </a:solidFill>
                  <a:latin typeface="Cormac" panose="020B0203040200000004" pitchFamily="34" charset="-52"/>
                  <a:ea typeface="Verdana" panose="020B0604030504040204" pitchFamily="34" charset="0"/>
                </a:rPr>
                <a:t>80%</a:t>
              </a:r>
              <a:endParaRPr lang="ru-RU" sz="2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endParaRPr>
            </a:p>
          </p:txBody>
        </p:sp>
      </p:grpSp>
      <p:grpSp>
        <p:nvGrpSpPr>
          <p:cNvPr id="316" name="Group 7"/>
          <p:cNvGrpSpPr/>
          <p:nvPr/>
        </p:nvGrpSpPr>
        <p:grpSpPr>
          <a:xfrm>
            <a:off x="7146892" y="1819576"/>
            <a:ext cx="2270394" cy="1263055"/>
            <a:chOff x="2969263" y="4072321"/>
            <a:chExt cx="2270394" cy="1263055"/>
          </a:xfrm>
        </p:grpSpPr>
        <p:sp>
          <p:nvSpPr>
            <p:cNvPr id="1049448" name="!!Section 1"/>
            <p:cNvSpPr txBox="1"/>
            <p:nvPr/>
          </p:nvSpPr>
          <p:spPr>
            <a:xfrm>
              <a:off x="2969263" y="4473602"/>
              <a:ext cx="2270394" cy="86177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bg-BG" sz="2400" b="1" dirty="0">
                  <a:latin typeface="Cormac" panose="020B0203040200000004" pitchFamily="34" charset="-52"/>
                  <a:ea typeface="Verdana" panose="020B0604030504040204" pitchFamily="34" charset="0"/>
                </a:rPr>
                <a:t>НА ПРОЕКТ</a:t>
              </a:r>
              <a:r>
                <a:rPr lang="en-US" sz="1600" dirty="0">
                  <a:latin typeface="Cormac" panose="020B0203040200000004" pitchFamily="34" charset="-52"/>
                  <a:ea typeface="Verdana" panose="020B0604030504040204" pitchFamily="34" charset="0"/>
                </a:rPr>
                <a:t/>
              </a:r>
              <a:br>
                <a:rPr lang="en-US" sz="1600" dirty="0">
                  <a:latin typeface="Cormac" panose="020B0203040200000004" pitchFamily="34" charset="-52"/>
                  <a:ea typeface="Verdana" panose="020B0604030504040204" pitchFamily="34" charset="0"/>
                </a:rPr>
              </a:br>
              <a:r>
                <a:rPr lang="bg-BG" sz="1600" dirty="0">
                  <a:latin typeface="Cormac" panose="020B0203040200000004" pitchFamily="34" charset="-52"/>
                  <a:ea typeface="Verdana" panose="020B0604030504040204" pitchFamily="34" charset="0"/>
                </a:rPr>
                <a:t>максимална </a:t>
              </a:r>
              <a:br>
                <a:rPr lang="bg-BG" sz="1600" dirty="0">
                  <a:latin typeface="Cormac" panose="020B0203040200000004" pitchFamily="34" charset="-52"/>
                  <a:ea typeface="Verdana" panose="020B0604030504040204" pitchFamily="34" charset="0"/>
                </a:rPr>
              </a:br>
              <a:r>
                <a:rPr lang="bg-BG" sz="1600" dirty="0">
                  <a:latin typeface="Cormac" panose="020B0203040200000004" pitchFamily="34" charset="-52"/>
                  <a:ea typeface="Verdana" panose="020B0604030504040204" pitchFamily="34" charset="0"/>
                </a:rPr>
                <a:t>стойност</a:t>
              </a:r>
              <a:endParaRPr lang="en-US" sz="1600" dirty="0">
                <a:latin typeface="Cormac" panose="020B0203040200000004" pitchFamily="34" charset="-52"/>
                <a:ea typeface="Verdana" panose="020B0604030504040204" pitchFamily="34" charset="0"/>
              </a:endParaRPr>
            </a:p>
          </p:txBody>
        </p:sp>
        <p:sp>
          <p:nvSpPr>
            <p:cNvPr id="1049449" name="Title 1"/>
            <p:cNvSpPr txBox="1"/>
            <p:nvPr/>
          </p:nvSpPr>
          <p:spPr>
            <a:xfrm>
              <a:off x="2969263" y="4072321"/>
              <a:ext cx="2167707" cy="369332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b="1" dirty="0">
                  <a:solidFill>
                    <a:schemeClr val="accent5"/>
                  </a:solidFill>
                  <a:latin typeface="Cormac" panose="020B0203040200000004" pitchFamily="34" charset="-52"/>
                  <a:ea typeface="Verdana" panose="020B0604030504040204" pitchFamily="34" charset="0"/>
                </a:rPr>
                <a:t>500 </a:t>
              </a:r>
              <a:r>
                <a:rPr lang="bg-BG" altLang="en-US" sz="2400" b="1" dirty="0">
                  <a:solidFill>
                    <a:schemeClr val="accent5"/>
                  </a:solidFill>
                  <a:latin typeface="Cormac" panose="020B0203040200000004" pitchFamily="34" charset="-52"/>
                  <a:ea typeface="Verdana" panose="020B0604030504040204" pitchFamily="34" charset="0"/>
                </a:rPr>
                <a:t>хил.</a:t>
              </a:r>
              <a:r>
                <a:rPr lang="en-US" altLang="en-US" sz="2400" b="1" dirty="0">
                  <a:solidFill>
                    <a:schemeClr val="accent5"/>
                  </a:solidFill>
                  <a:latin typeface="Cormac" panose="020B0203040200000004" pitchFamily="34" charset="-52"/>
                  <a:ea typeface="Verdana" panose="020B0604030504040204" pitchFamily="34" charset="0"/>
                </a:rPr>
                <a:t> </a:t>
              </a:r>
              <a:r>
                <a:rPr lang="bg-BG" altLang="en-US" sz="2400" b="1" dirty="0">
                  <a:solidFill>
                    <a:schemeClr val="accent5"/>
                  </a:solidFill>
                  <a:latin typeface="Cormac" panose="020B0203040200000004" pitchFamily="34" charset="-52"/>
                  <a:ea typeface="Verdana" panose="020B0604030504040204" pitchFamily="34" charset="0"/>
                </a:rPr>
                <a:t>лева</a:t>
              </a:r>
              <a:endParaRPr lang="ru-RU" sz="2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endParaRPr>
            </a:p>
          </p:txBody>
        </p:sp>
      </p:grpSp>
      <p:grpSp>
        <p:nvGrpSpPr>
          <p:cNvPr id="317" name="Group 2"/>
          <p:cNvGrpSpPr/>
          <p:nvPr/>
        </p:nvGrpSpPr>
        <p:grpSpPr>
          <a:xfrm>
            <a:off x="9470939" y="1819576"/>
            <a:ext cx="2167708" cy="1263055"/>
            <a:chOff x="2969262" y="5394334"/>
            <a:chExt cx="2167708" cy="1263055"/>
          </a:xfrm>
        </p:grpSpPr>
        <p:sp>
          <p:nvSpPr>
            <p:cNvPr id="1049450" name="!!Section 1"/>
            <p:cNvSpPr txBox="1"/>
            <p:nvPr/>
          </p:nvSpPr>
          <p:spPr>
            <a:xfrm>
              <a:off x="2969262" y="5795615"/>
              <a:ext cx="2048867" cy="86177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bg-BG" sz="2400" b="1" dirty="0">
                  <a:latin typeface="Cormac" panose="020B0203040200000004" pitchFamily="34" charset="-52"/>
                  <a:ea typeface="Verdana" panose="020B0604030504040204" pitchFamily="34" charset="0"/>
                </a:rPr>
                <a:t>СРОК</a:t>
              </a:r>
              <a:r>
                <a:rPr lang="en-US" sz="1600" b="1" dirty="0">
                  <a:latin typeface="Cormac" panose="020B0203040200000004" pitchFamily="34" charset="-52"/>
                  <a:ea typeface="Verdana" panose="020B0604030504040204" pitchFamily="34" charset="0"/>
                </a:rPr>
                <a:t> </a:t>
              </a:r>
              <a:br>
                <a:rPr lang="en-US" sz="1600" b="1" dirty="0">
                  <a:latin typeface="Cormac" panose="020B0203040200000004" pitchFamily="34" charset="-52"/>
                  <a:ea typeface="Verdana" panose="020B0604030504040204" pitchFamily="34" charset="0"/>
                </a:rPr>
              </a:br>
              <a:r>
                <a:rPr lang="bg-BG" sz="1600" dirty="0">
                  <a:latin typeface="Cormac" panose="020B0203040200000004" pitchFamily="34" charset="-52"/>
                  <a:ea typeface="Verdana" panose="020B0604030504040204" pitchFamily="34" charset="0"/>
                </a:rPr>
                <a:t>за имплементиране на проекта</a:t>
              </a:r>
              <a:endParaRPr lang="en-US" sz="2400" b="1" dirty="0">
                <a:latin typeface="Cormac" panose="020B0203040200000004" pitchFamily="34" charset="-52"/>
                <a:ea typeface="Verdana" panose="020B0604030504040204" pitchFamily="34" charset="0"/>
              </a:endParaRPr>
            </a:p>
          </p:txBody>
        </p:sp>
        <p:sp>
          <p:nvSpPr>
            <p:cNvPr id="1049451" name="Title 1"/>
            <p:cNvSpPr txBox="1"/>
            <p:nvPr/>
          </p:nvSpPr>
          <p:spPr>
            <a:xfrm>
              <a:off x="2969263" y="5394334"/>
              <a:ext cx="2167707" cy="369332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b="1" dirty="0">
                  <a:solidFill>
                    <a:schemeClr val="accent5"/>
                  </a:solidFill>
                  <a:latin typeface="Cormac" panose="020B0203040200000004" pitchFamily="34" charset="-52"/>
                  <a:ea typeface="Verdana" panose="020B0604030504040204" pitchFamily="34" charset="0"/>
                </a:rPr>
                <a:t>18 </a:t>
              </a:r>
              <a:r>
                <a:rPr lang="bg-BG" sz="2400" b="1" dirty="0">
                  <a:solidFill>
                    <a:schemeClr val="accent5"/>
                  </a:solidFill>
                  <a:latin typeface="Cormac" panose="020B0203040200000004" pitchFamily="34" charset="-52"/>
                  <a:ea typeface="Verdana" panose="020B0604030504040204" pitchFamily="34" charset="0"/>
                </a:rPr>
                <a:t>МЕСЕЦА</a:t>
              </a:r>
              <a:endParaRPr lang="ru-RU" sz="2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endParaRPr>
            </a:p>
          </p:txBody>
        </p:sp>
      </p:grpSp>
      <p:sp>
        <p:nvSpPr>
          <p:cNvPr id="1049452" name="Title 1"/>
          <p:cNvSpPr txBox="1"/>
          <p:nvPr/>
        </p:nvSpPr>
        <p:spPr>
          <a:xfrm>
            <a:off x="5064833" y="666000"/>
            <a:ext cx="1700212" cy="7112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12 </a:t>
            </a:r>
            <a:endParaRPr lang="zh-CN" altLang="en-US"/>
          </a:p>
          <a:p>
            <a:pPr>
              <a:lnSpc>
                <a:spcPct val="100000"/>
              </a:lnSpc>
            </a:pPr>
            <a:r>
              <a:rPr lang="bg-BG" sz="2400" b="1" dirty="0">
                <a:latin typeface="Cormac" panose="020B0203040200000004" pitchFamily="34" charset="-52"/>
                <a:ea typeface="Verdana" panose="020B0604030504040204" pitchFamily="34" charset="0"/>
              </a:rPr>
              <a:t>СЕСИИ</a:t>
            </a:r>
            <a:endParaRPr lang="ru-RU" sz="2400" b="1" dirty="0"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453" name="Title 1"/>
          <p:cNvSpPr txBox="1"/>
          <p:nvPr/>
        </p:nvSpPr>
        <p:spPr>
          <a:xfrm>
            <a:off x="7146892" y="666000"/>
            <a:ext cx="1700212" cy="7112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560+ </a:t>
            </a:r>
            <a:endParaRPr lang="zh-CN" altLang="en-US"/>
          </a:p>
          <a:p>
            <a:pPr>
              <a:lnSpc>
                <a:spcPct val="100000"/>
              </a:lnSpc>
            </a:pPr>
            <a:r>
              <a:rPr lang="bg-BG" sz="2400" b="1" dirty="0">
                <a:latin typeface="Cormac" panose="020B0203040200000004" pitchFamily="34" charset="-52"/>
                <a:ea typeface="Verdana" panose="020B0604030504040204" pitchFamily="34" charset="0"/>
              </a:rPr>
              <a:t>ПРОКТА</a:t>
            </a:r>
            <a:endParaRPr lang="ru-RU" sz="2400" b="1" dirty="0"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454" name="Title 1"/>
          <p:cNvSpPr txBox="1"/>
          <p:nvPr/>
        </p:nvSpPr>
        <p:spPr>
          <a:xfrm>
            <a:off x="9470939" y="631547"/>
            <a:ext cx="1881271" cy="10668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105 </a:t>
            </a:r>
            <a:r>
              <a:rPr lang="bg-BG" sz="2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млн. лева</a:t>
            </a:r>
            <a:endParaRPr lang="en-US" sz="2400" b="1" dirty="0">
              <a:solidFill>
                <a:schemeClr val="accent5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bg-BG" sz="2400" b="1" dirty="0">
                <a:latin typeface="Cormac" panose="020B0203040200000004" pitchFamily="34" charset="-52"/>
                <a:ea typeface="Verdana" panose="020B0604030504040204" pitchFamily="34" charset="0"/>
              </a:rPr>
              <a:t>БЮДЖЕТ</a:t>
            </a:r>
            <a:endParaRPr lang="ru-RU" sz="2400" b="1" dirty="0"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455" name="Title 1"/>
          <p:cNvSpPr txBox="1"/>
          <p:nvPr/>
        </p:nvSpPr>
        <p:spPr>
          <a:xfrm>
            <a:off x="845814" y="3585215"/>
            <a:ext cx="925836" cy="528794"/>
          </a:xfrm>
          <a:prstGeom prst="rect">
            <a:avLst/>
          </a:prstGeom>
        </p:spPr>
        <p:txBody>
          <a:bodyPr vert="horz" wrap="square" lIns="0" tIns="3600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bg-BG" sz="1600" dirty="0">
                <a:latin typeface="Cormac" panose="020B0203040200000004" pitchFamily="34" charset="-52"/>
                <a:ea typeface="Verdana" panose="020B0604030504040204" pitchFamily="34" charset="0"/>
              </a:rPr>
              <a:t>Успешен </a:t>
            </a:r>
            <a:br>
              <a:rPr lang="bg-BG" sz="1600" dirty="0"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bg-BG" sz="1600" dirty="0">
                <a:latin typeface="Cormac" panose="020B0203040200000004" pitchFamily="34" charset="-52"/>
                <a:ea typeface="Verdana" panose="020B0604030504040204" pitchFamily="34" charset="0"/>
              </a:rPr>
              <a:t>пример</a:t>
            </a:r>
            <a:endParaRPr lang="ru-RU" sz="1600" dirty="0"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456" name="!!Section 1"/>
          <p:cNvSpPr txBox="1"/>
          <p:nvPr/>
        </p:nvSpPr>
        <p:spPr>
          <a:xfrm>
            <a:off x="5064833" y="4724454"/>
            <a:ext cx="6106319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bg-BG" sz="40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УНИВЕРСАЛЕН РОБОТ</a:t>
            </a:r>
            <a:endParaRPr lang="en-US" sz="4000" b="1" dirty="0">
              <a:solidFill>
                <a:schemeClr val="accent5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457" name="!!Section 1"/>
          <p:cNvSpPr txBox="1"/>
          <p:nvPr/>
        </p:nvSpPr>
        <p:spPr>
          <a:xfrm>
            <a:off x="5064833" y="5267540"/>
            <a:ext cx="5075210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dirty="0">
                <a:latin typeface="Cormac" panose="020B0203040200000004" pitchFamily="34" charset="-52"/>
                <a:ea typeface="Verdana" panose="020B0604030504040204" pitchFamily="34" charset="0"/>
              </a:rPr>
              <a:t>с български хардуер и софтуер </a:t>
            </a:r>
            <a:endParaRPr lang="en-US" sz="2400" b="1" dirty="0">
              <a:ea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4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38" name="Freeform: Shape 11"/>
          <p:cNvSpPr/>
          <p:nvPr/>
        </p:nvSpPr>
        <p:spPr>
          <a:xfrm>
            <a:off x="7067550" y="-133349"/>
            <a:ext cx="5257800" cy="4724400"/>
          </a:xfrm>
          <a:custGeom>
            <a:avLst/>
            <a:gdLst>
              <a:gd name="connsiteX0" fmla="*/ 504825 w 6229350"/>
              <a:gd name="connsiteY0" fmla="*/ 3581400 h 4752975"/>
              <a:gd name="connsiteX1" fmla="*/ 2295525 w 6229350"/>
              <a:gd name="connsiteY1" fmla="*/ 3600450 h 4752975"/>
              <a:gd name="connsiteX2" fmla="*/ 4114800 w 6229350"/>
              <a:gd name="connsiteY2" fmla="*/ 4752975 h 4752975"/>
              <a:gd name="connsiteX3" fmla="*/ 6229350 w 6229350"/>
              <a:gd name="connsiteY3" fmla="*/ 4657725 h 4752975"/>
              <a:gd name="connsiteX4" fmla="*/ 5238750 w 6229350"/>
              <a:gd name="connsiteY4" fmla="*/ 0 h 4752975"/>
              <a:gd name="connsiteX5" fmla="*/ 771525 w 6229350"/>
              <a:gd name="connsiteY5" fmla="*/ 28575 h 4752975"/>
              <a:gd name="connsiteX6" fmla="*/ 0 w 6229350"/>
              <a:gd name="connsiteY6" fmla="*/ 1847850 h 4752975"/>
              <a:gd name="connsiteX7" fmla="*/ 504825 w 6229350"/>
              <a:gd name="connsiteY7" fmla="*/ 3581400 h 4752975"/>
              <a:gd name="connsiteX0" fmla="*/ 504825 w 6229350"/>
              <a:gd name="connsiteY0" fmla="*/ 3581400 h 4752975"/>
              <a:gd name="connsiteX1" fmla="*/ 2390775 w 6229350"/>
              <a:gd name="connsiteY1" fmla="*/ 4143375 h 4752975"/>
              <a:gd name="connsiteX2" fmla="*/ 4114800 w 6229350"/>
              <a:gd name="connsiteY2" fmla="*/ 4752975 h 4752975"/>
              <a:gd name="connsiteX3" fmla="*/ 6229350 w 6229350"/>
              <a:gd name="connsiteY3" fmla="*/ 4657725 h 4752975"/>
              <a:gd name="connsiteX4" fmla="*/ 5238750 w 6229350"/>
              <a:gd name="connsiteY4" fmla="*/ 0 h 4752975"/>
              <a:gd name="connsiteX5" fmla="*/ 771525 w 6229350"/>
              <a:gd name="connsiteY5" fmla="*/ 28575 h 4752975"/>
              <a:gd name="connsiteX6" fmla="*/ 0 w 6229350"/>
              <a:gd name="connsiteY6" fmla="*/ 1847850 h 4752975"/>
              <a:gd name="connsiteX7" fmla="*/ 504825 w 6229350"/>
              <a:gd name="connsiteY7" fmla="*/ 3581400 h 4752975"/>
              <a:gd name="connsiteX0" fmla="*/ 504825 w 6229350"/>
              <a:gd name="connsiteY0" fmla="*/ 3581400 h 4752975"/>
              <a:gd name="connsiteX1" fmla="*/ 4114800 w 6229350"/>
              <a:gd name="connsiteY1" fmla="*/ 4752975 h 4752975"/>
              <a:gd name="connsiteX2" fmla="*/ 6229350 w 6229350"/>
              <a:gd name="connsiteY2" fmla="*/ 4657725 h 4752975"/>
              <a:gd name="connsiteX3" fmla="*/ 5238750 w 6229350"/>
              <a:gd name="connsiteY3" fmla="*/ 0 h 4752975"/>
              <a:gd name="connsiteX4" fmla="*/ 771525 w 6229350"/>
              <a:gd name="connsiteY4" fmla="*/ 28575 h 4752975"/>
              <a:gd name="connsiteX5" fmla="*/ 0 w 6229350"/>
              <a:gd name="connsiteY5" fmla="*/ 1847850 h 4752975"/>
              <a:gd name="connsiteX6" fmla="*/ 504825 w 6229350"/>
              <a:gd name="connsiteY6" fmla="*/ 3581400 h 4752975"/>
              <a:gd name="connsiteX0" fmla="*/ 504825 w 5257800"/>
              <a:gd name="connsiteY0" fmla="*/ 3581400 h 4752975"/>
              <a:gd name="connsiteX1" fmla="*/ 4114800 w 5257800"/>
              <a:gd name="connsiteY1" fmla="*/ 4752975 h 4752975"/>
              <a:gd name="connsiteX2" fmla="*/ 5257800 w 5257800"/>
              <a:gd name="connsiteY2" fmla="*/ 4457700 h 4752975"/>
              <a:gd name="connsiteX3" fmla="*/ 5238750 w 5257800"/>
              <a:gd name="connsiteY3" fmla="*/ 0 h 4752975"/>
              <a:gd name="connsiteX4" fmla="*/ 771525 w 5257800"/>
              <a:gd name="connsiteY4" fmla="*/ 28575 h 4752975"/>
              <a:gd name="connsiteX5" fmla="*/ 0 w 5257800"/>
              <a:gd name="connsiteY5" fmla="*/ 1847850 h 4752975"/>
              <a:gd name="connsiteX6" fmla="*/ 504825 w 5257800"/>
              <a:gd name="connsiteY6" fmla="*/ 3581400 h 4752975"/>
              <a:gd name="connsiteX0" fmla="*/ 504825 w 5257800"/>
              <a:gd name="connsiteY0" fmla="*/ 3571875 h 4743450"/>
              <a:gd name="connsiteX1" fmla="*/ 4114800 w 5257800"/>
              <a:gd name="connsiteY1" fmla="*/ 4743450 h 4743450"/>
              <a:gd name="connsiteX2" fmla="*/ 5257800 w 5257800"/>
              <a:gd name="connsiteY2" fmla="*/ 4448175 h 4743450"/>
              <a:gd name="connsiteX3" fmla="*/ 5057775 w 5257800"/>
              <a:gd name="connsiteY3" fmla="*/ 0 h 4743450"/>
              <a:gd name="connsiteX4" fmla="*/ 771525 w 5257800"/>
              <a:gd name="connsiteY4" fmla="*/ 19050 h 4743450"/>
              <a:gd name="connsiteX5" fmla="*/ 0 w 5257800"/>
              <a:gd name="connsiteY5" fmla="*/ 1838325 h 4743450"/>
              <a:gd name="connsiteX6" fmla="*/ 504825 w 5257800"/>
              <a:gd name="connsiteY6" fmla="*/ 3571875 h 4743450"/>
              <a:gd name="connsiteX0" fmla="*/ 504825 w 5257800"/>
              <a:gd name="connsiteY0" fmla="*/ 3552825 h 4724400"/>
              <a:gd name="connsiteX1" fmla="*/ 4114800 w 5257800"/>
              <a:gd name="connsiteY1" fmla="*/ 4724400 h 4724400"/>
              <a:gd name="connsiteX2" fmla="*/ 5257800 w 5257800"/>
              <a:gd name="connsiteY2" fmla="*/ 4429125 h 4724400"/>
              <a:gd name="connsiteX3" fmla="*/ 5200650 w 5257800"/>
              <a:gd name="connsiteY3" fmla="*/ 9525 h 4724400"/>
              <a:gd name="connsiteX4" fmla="*/ 771525 w 5257800"/>
              <a:gd name="connsiteY4" fmla="*/ 0 h 4724400"/>
              <a:gd name="connsiteX5" fmla="*/ 0 w 5257800"/>
              <a:gd name="connsiteY5" fmla="*/ 1819275 h 4724400"/>
              <a:gd name="connsiteX6" fmla="*/ 504825 w 5257800"/>
              <a:gd name="connsiteY6" fmla="*/ 3552825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7800" h="4724400">
                <a:moveTo>
                  <a:pt x="504825" y="3552825"/>
                </a:moveTo>
                <a:lnTo>
                  <a:pt x="4114800" y="4724400"/>
                </a:lnTo>
                <a:lnTo>
                  <a:pt x="5257800" y="4429125"/>
                </a:lnTo>
                <a:lnTo>
                  <a:pt x="5200650" y="9525"/>
                </a:lnTo>
                <a:lnTo>
                  <a:pt x="771525" y="0"/>
                </a:lnTo>
                <a:lnTo>
                  <a:pt x="0" y="1819275"/>
                </a:lnTo>
                <a:lnTo>
                  <a:pt x="504825" y="355282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339" name="Rectangle 12"/>
          <p:cNvSpPr/>
          <p:nvPr/>
        </p:nvSpPr>
        <p:spPr>
          <a:xfrm>
            <a:off x="8143875" y="3078970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40" name="Rectangle 16"/>
          <p:cNvSpPr/>
          <p:nvPr/>
        </p:nvSpPr>
        <p:spPr>
          <a:xfrm>
            <a:off x="8143875" y="3752887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41" name="Rectangle 19"/>
          <p:cNvSpPr/>
          <p:nvPr/>
        </p:nvSpPr>
        <p:spPr>
          <a:xfrm>
            <a:off x="8143875" y="4426804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42" name="Rectangle 22"/>
          <p:cNvSpPr/>
          <p:nvPr/>
        </p:nvSpPr>
        <p:spPr>
          <a:xfrm>
            <a:off x="8143875" y="5100721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43" name="Rectangle 25"/>
          <p:cNvSpPr/>
          <p:nvPr/>
        </p:nvSpPr>
        <p:spPr>
          <a:xfrm>
            <a:off x="8837032" y="3078970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44" name="Rectangle 26"/>
          <p:cNvSpPr/>
          <p:nvPr/>
        </p:nvSpPr>
        <p:spPr>
          <a:xfrm>
            <a:off x="8837032" y="3752887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45" name="Rectangle 27"/>
          <p:cNvSpPr/>
          <p:nvPr/>
        </p:nvSpPr>
        <p:spPr>
          <a:xfrm>
            <a:off x="8837032" y="4426804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46" name="Rectangle 28"/>
          <p:cNvSpPr/>
          <p:nvPr/>
        </p:nvSpPr>
        <p:spPr>
          <a:xfrm>
            <a:off x="8837032" y="5100721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47" name="Rectangle 29"/>
          <p:cNvSpPr/>
          <p:nvPr/>
        </p:nvSpPr>
        <p:spPr>
          <a:xfrm>
            <a:off x="9530189" y="3078970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48" name="Rectangle 30"/>
          <p:cNvSpPr/>
          <p:nvPr/>
        </p:nvSpPr>
        <p:spPr>
          <a:xfrm>
            <a:off x="9530189" y="3752887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49" name="Rectangle 31"/>
          <p:cNvSpPr/>
          <p:nvPr/>
        </p:nvSpPr>
        <p:spPr>
          <a:xfrm>
            <a:off x="9530189" y="4426804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50" name="Rectangle 32"/>
          <p:cNvSpPr/>
          <p:nvPr/>
        </p:nvSpPr>
        <p:spPr>
          <a:xfrm>
            <a:off x="9530189" y="5100721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51" name="Rectangle 33"/>
          <p:cNvSpPr/>
          <p:nvPr/>
        </p:nvSpPr>
        <p:spPr>
          <a:xfrm>
            <a:off x="10223346" y="3078970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52" name="Rectangle 34"/>
          <p:cNvSpPr/>
          <p:nvPr/>
        </p:nvSpPr>
        <p:spPr>
          <a:xfrm>
            <a:off x="10223346" y="3752887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53" name="Rectangle 35"/>
          <p:cNvSpPr/>
          <p:nvPr/>
        </p:nvSpPr>
        <p:spPr>
          <a:xfrm>
            <a:off x="10223346" y="4426804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54" name="Rectangle 36"/>
          <p:cNvSpPr/>
          <p:nvPr/>
        </p:nvSpPr>
        <p:spPr>
          <a:xfrm>
            <a:off x="10223346" y="5100721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55" name="Rectangle 37"/>
          <p:cNvSpPr/>
          <p:nvPr/>
        </p:nvSpPr>
        <p:spPr>
          <a:xfrm>
            <a:off x="8143875" y="5774638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56" name="Rectangle 38"/>
          <p:cNvSpPr/>
          <p:nvPr/>
        </p:nvSpPr>
        <p:spPr>
          <a:xfrm>
            <a:off x="8837032" y="5774638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57" name="Rectangle 39"/>
          <p:cNvSpPr/>
          <p:nvPr/>
        </p:nvSpPr>
        <p:spPr>
          <a:xfrm>
            <a:off x="9530189" y="5774638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58" name="Rectangle 40"/>
          <p:cNvSpPr/>
          <p:nvPr/>
        </p:nvSpPr>
        <p:spPr>
          <a:xfrm>
            <a:off x="10223346" y="5774638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59" name="Rectangle 41"/>
          <p:cNvSpPr/>
          <p:nvPr/>
        </p:nvSpPr>
        <p:spPr>
          <a:xfrm>
            <a:off x="8143875" y="6448555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60" name="Rectangle 42"/>
          <p:cNvSpPr/>
          <p:nvPr/>
        </p:nvSpPr>
        <p:spPr>
          <a:xfrm>
            <a:off x="8837032" y="6448555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61" name="Rectangle 43"/>
          <p:cNvSpPr/>
          <p:nvPr/>
        </p:nvSpPr>
        <p:spPr>
          <a:xfrm>
            <a:off x="9530189" y="6448555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62" name="Rectangle 44"/>
          <p:cNvSpPr/>
          <p:nvPr/>
        </p:nvSpPr>
        <p:spPr>
          <a:xfrm>
            <a:off x="10223346" y="6448555"/>
            <a:ext cx="204645" cy="204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sp>
        <p:nvSpPr>
          <p:cNvPr id="1049363" name="Freeform: Shape 3"/>
          <p:cNvSpPr/>
          <p:nvPr/>
        </p:nvSpPr>
        <p:spPr>
          <a:xfrm>
            <a:off x="-47625" y="-28575"/>
            <a:ext cx="8858250" cy="5324475"/>
          </a:xfrm>
          <a:custGeom>
            <a:avLst/>
            <a:gdLst>
              <a:gd name="connsiteX0" fmla="*/ 923925 w 6877050"/>
              <a:gd name="connsiteY0" fmla="*/ 2085975 h 4933950"/>
              <a:gd name="connsiteX1" fmla="*/ 2266950 w 6877050"/>
              <a:gd name="connsiteY1" fmla="*/ 0 h 4933950"/>
              <a:gd name="connsiteX2" fmla="*/ 5915025 w 6877050"/>
              <a:gd name="connsiteY2" fmla="*/ 247650 h 4933950"/>
              <a:gd name="connsiteX3" fmla="*/ 6877050 w 6877050"/>
              <a:gd name="connsiteY3" fmla="*/ 2324100 h 4933950"/>
              <a:gd name="connsiteX4" fmla="*/ 5257800 w 6877050"/>
              <a:gd name="connsiteY4" fmla="*/ 4933950 h 4933950"/>
              <a:gd name="connsiteX5" fmla="*/ 0 w 6877050"/>
              <a:gd name="connsiteY5" fmla="*/ 3981450 h 4933950"/>
              <a:gd name="connsiteX6" fmla="*/ 923925 w 6877050"/>
              <a:gd name="connsiteY6" fmla="*/ 2085975 h 4933950"/>
              <a:gd name="connsiteX0" fmla="*/ 0 w 5953125"/>
              <a:gd name="connsiteY0" fmla="*/ 2085975 h 4933950"/>
              <a:gd name="connsiteX1" fmla="*/ 1343025 w 5953125"/>
              <a:gd name="connsiteY1" fmla="*/ 0 h 4933950"/>
              <a:gd name="connsiteX2" fmla="*/ 4991100 w 5953125"/>
              <a:gd name="connsiteY2" fmla="*/ 247650 h 4933950"/>
              <a:gd name="connsiteX3" fmla="*/ 5953125 w 5953125"/>
              <a:gd name="connsiteY3" fmla="*/ 2324100 h 4933950"/>
              <a:gd name="connsiteX4" fmla="*/ 4333875 w 5953125"/>
              <a:gd name="connsiteY4" fmla="*/ 4933950 h 4933950"/>
              <a:gd name="connsiteX5" fmla="*/ 47625 w 5953125"/>
              <a:gd name="connsiteY5" fmla="*/ 4133850 h 4933950"/>
              <a:gd name="connsiteX6" fmla="*/ 0 w 5953125"/>
              <a:gd name="connsiteY6" fmla="*/ 2085975 h 4933950"/>
              <a:gd name="connsiteX0" fmla="*/ 0 w 5953125"/>
              <a:gd name="connsiteY0" fmla="*/ 3181350 h 6029325"/>
              <a:gd name="connsiteX1" fmla="*/ 790575 w 5953125"/>
              <a:gd name="connsiteY1" fmla="*/ 0 h 6029325"/>
              <a:gd name="connsiteX2" fmla="*/ 4991100 w 5953125"/>
              <a:gd name="connsiteY2" fmla="*/ 1343025 h 6029325"/>
              <a:gd name="connsiteX3" fmla="*/ 5953125 w 5953125"/>
              <a:gd name="connsiteY3" fmla="*/ 3419475 h 6029325"/>
              <a:gd name="connsiteX4" fmla="*/ 4333875 w 5953125"/>
              <a:gd name="connsiteY4" fmla="*/ 6029325 h 6029325"/>
              <a:gd name="connsiteX5" fmla="*/ 47625 w 5953125"/>
              <a:gd name="connsiteY5" fmla="*/ 5229225 h 6029325"/>
              <a:gd name="connsiteX6" fmla="*/ 0 w 5953125"/>
              <a:gd name="connsiteY6" fmla="*/ 3181350 h 6029325"/>
              <a:gd name="connsiteX0" fmla="*/ 0 w 9172575"/>
              <a:gd name="connsiteY0" fmla="*/ 333375 h 6029325"/>
              <a:gd name="connsiteX1" fmla="*/ 4010025 w 9172575"/>
              <a:gd name="connsiteY1" fmla="*/ 0 h 6029325"/>
              <a:gd name="connsiteX2" fmla="*/ 8210550 w 9172575"/>
              <a:gd name="connsiteY2" fmla="*/ 1343025 h 6029325"/>
              <a:gd name="connsiteX3" fmla="*/ 9172575 w 9172575"/>
              <a:gd name="connsiteY3" fmla="*/ 3419475 h 6029325"/>
              <a:gd name="connsiteX4" fmla="*/ 7553325 w 9172575"/>
              <a:gd name="connsiteY4" fmla="*/ 6029325 h 6029325"/>
              <a:gd name="connsiteX5" fmla="*/ 3267075 w 9172575"/>
              <a:gd name="connsiteY5" fmla="*/ 5229225 h 6029325"/>
              <a:gd name="connsiteX6" fmla="*/ 0 w 9172575"/>
              <a:gd name="connsiteY6" fmla="*/ 333375 h 6029325"/>
              <a:gd name="connsiteX0" fmla="*/ 0 w 9172575"/>
              <a:gd name="connsiteY0" fmla="*/ 38100 h 5734050"/>
              <a:gd name="connsiteX1" fmla="*/ 4229100 w 9172575"/>
              <a:gd name="connsiteY1" fmla="*/ 0 h 5734050"/>
              <a:gd name="connsiteX2" fmla="*/ 8210550 w 9172575"/>
              <a:gd name="connsiteY2" fmla="*/ 1047750 h 5734050"/>
              <a:gd name="connsiteX3" fmla="*/ 9172575 w 9172575"/>
              <a:gd name="connsiteY3" fmla="*/ 3124200 h 5734050"/>
              <a:gd name="connsiteX4" fmla="*/ 7553325 w 9172575"/>
              <a:gd name="connsiteY4" fmla="*/ 5734050 h 5734050"/>
              <a:gd name="connsiteX5" fmla="*/ 3267075 w 9172575"/>
              <a:gd name="connsiteY5" fmla="*/ 4933950 h 5734050"/>
              <a:gd name="connsiteX6" fmla="*/ 0 w 9172575"/>
              <a:gd name="connsiteY6" fmla="*/ 38100 h 5734050"/>
              <a:gd name="connsiteX0" fmla="*/ 0 w 9172575"/>
              <a:gd name="connsiteY0" fmla="*/ 38100 h 5734050"/>
              <a:gd name="connsiteX1" fmla="*/ 4229100 w 9172575"/>
              <a:gd name="connsiteY1" fmla="*/ 0 h 5734050"/>
              <a:gd name="connsiteX2" fmla="*/ 8210550 w 9172575"/>
              <a:gd name="connsiteY2" fmla="*/ 1047750 h 5734050"/>
              <a:gd name="connsiteX3" fmla="*/ 9172575 w 9172575"/>
              <a:gd name="connsiteY3" fmla="*/ 3124200 h 5734050"/>
              <a:gd name="connsiteX4" fmla="*/ 7553325 w 9172575"/>
              <a:gd name="connsiteY4" fmla="*/ 5734050 h 5734050"/>
              <a:gd name="connsiteX5" fmla="*/ 76200 w 9172575"/>
              <a:gd name="connsiteY5" fmla="*/ 4981575 h 5734050"/>
              <a:gd name="connsiteX6" fmla="*/ 0 w 9172575"/>
              <a:gd name="connsiteY6" fmla="*/ 38100 h 5734050"/>
              <a:gd name="connsiteX0" fmla="*/ 76200 w 9248775"/>
              <a:gd name="connsiteY0" fmla="*/ 38100 h 5734050"/>
              <a:gd name="connsiteX1" fmla="*/ 4305300 w 9248775"/>
              <a:gd name="connsiteY1" fmla="*/ 0 h 5734050"/>
              <a:gd name="connsiteX2" fmla="*/ 8286750 w 9248775"/>
              <a:gd name="connsiteY2" fmla="*/ 1047750 h 5734050"/>
              <a:gd name="connsiteX3" fmla="*/ 9248775 w 9248775"/>
              <a:gd name="connsiteY3" fmla="*/ 3124200 h 5734050"/>
              <a:gd name="connsiteX4" fmla="*/ 7629525 w 9248775"/>
              <a:gd name="connsiteY4" fmla="*/ 5734050 h 5734050"/>
              <a:gd name="connsiteX5" fmla="*/ 0 w 9248775"/>
              <a:gd name="connsiteY5" fmla="*/ 3952875 h 5734050"/>
              <a:gd name="connsiteX6" fmla="*/ 76200 w 9248775"/>
              <a:gd name="connsiteY6" fmla="*/ 38100 h 5734050"/>
              <a:gd name="connsiteX0" fmla="*/ 19050 w 9191625"/>
              <a:gd name="connsiteY0" fmla="*/ 38100 h 5734050"/>
              <a:gd name="connsiteX1" fmla="*/ 4248150 w 9191625"/>
              <a:gd name="connsiteY1" fmla="*/ 0 h 5734050"/>
              <a:gd name="connsiteX2" fmla="*/ 8229600 w 9191625"/>
              <a:gd name="connsiteY2" fmla="*/ 1047750 h 5734050"/>
              <a:gd name="connsiteX3" fmla="*/ 9191625 w 9191625"/>
              <a:gd name="connsiteY3" fmla="*/ 3124200 h 5734050"/>
              <a:gd name="connsiteX4" fmla="*/ 7572375 w 9191625"/>
              <a:gd name="connsiteY4" fmla="*/ 5734050 h 5734050"/>
              <a:gd name="connsiteX5" fmla="*/ 0 w 9191625"/>
              <a:gd name="connsiteY5" fmla="*/ 3686175 h 5734050"/>
              <a:gd name="connsiteX6" fmla="*/ 19050 w 9191625"/>
              <a:gd name="connsiteY6" fmla="*/ 38100 h 5734050"/>
              <a:gd name="connsiteX0" fmla="*/ 19050 w 9191625"/>
              <a:gd name="connsiteY0" fmla="*/ 38100 h 5410200"/>
              <a:gd name="connsiteX1" fmla="*/ 4248150 w 9191625"/>
              <a:gd name="connsiteY1" fmla="*/ 0 h 5410200"/>
              <a:gd name="connsiteX2" fmla="*/ 8229600 w 9191625"/>
              <a:gd name="connsiteY2" fmla="*/ 1047750 h 5410200"/>
              <a:gd name="connsiteX3" fmla="*/ 9191625 w 9191625"/>
              <a:gd name="connsiteY3" fmla="*/ 3124200 h 5410200"/>
              <a:gd name="connsiteX4" fmla="*/ 7191375 w 9191625"/>
              <a:gd name="connsiteY4" fmla="*/ 5410200 h 5410200"/>
              <a:gd name="connsiteX5" fmla="*/ 0 w 9191625"/>
              <a:gd name="connsiteY5" fmla="*/ 3686175 h 5410200"/>
              <a:gd name="connsiteX6" fmla="*/ 19050 w 9191625"/>
              <a:gd name="connsiteY6" fmla="*/ 38100 h 5410200"/>
              <a:gd name="connsiteX0" fmla="*/ 19050 w 9191625"/>
              <a:gd name="connsiteY0" fmla="*/ 38100 h 5229225"/>
              <a:gd name="connsiteX1" fmla="*/ 4248150 w 9191625"/>
              <a:gd name="connsiteY1" fmla="*/ 0 h 5229225"/>
              <a:gd name="connsiteX2" fmla="*/ 8229600 w 9191625"/>
              <a:gd name="connsiteY2" fmla="*/ 1047750 h 5229225"/>
              <a:gd name="connsiteX3" fmla="*/ 9191625 w 9191625"/>
              <a:gd name="connsiteY3" fmla="*/ 3124200 h 5229225"/>
              <a:gd name="connsiteX4" fmla="*/ 7191375 w 9191625"/>
              <a:gd name="connsiteY4" fmla="*/ 5229225 h 5229225"/>
              <a:gd name="connsiteX5" fmla="*/ 0 w 9191625"/>
              <a:gd name="connsiteY5" fmla="*/ 3686175 h 5229225"/>
              <a:gd name="connsiteX6" fmla="*/ 19050 w 9191625"/>
              <a:gd name="connsiteY6" fmla="*/ 38100 h 5229225"/>
              <a:gd name="connsiteX0" fmla="*/ 19050 w 9191625"/>
              <a:gd name="connsiteY0" fmla="*/ 38100 h 5267325"/>
              <a:gd name="connsiteX1" fmla="*/ 4248150 w 9191625"/>
              <a:gd name="connsiteY1" fmla="*/ 0 h 5267325"/>
              <a:gd name="connsiteX2" fmla="*/ 8229600 w 9191625"/>
              <a:gd name="connsiteY2" fmla="*/ 1047750 h 5267325"/>
              <a:gd name="connsiteX3" fmla="*/ 9191625 w 9191625"/>
              <a:gd name="connsiteY3" fmla="*/ 3124200 h 5267325"/>
              <a:gd name="connsiteX4" fmla="*/ 7191375 w 9191625"/>
              <a:gd name="connsiteY4" fmla="*/ 5267325 h 5267325"/>
              <a:gd name="connsiteX5" fmla="*/ 0 w 9191625"/>
              <a:gd name="connsiteY5" fmla="*/ 3686175 h 5267325"/>
              <a:gd name="connsiteX6" fmla="*/ 19050 w 9191625"/>
              <a:gd name="connsiteY6" fmla="*/ 38100 h 5267325"/>
              <a:gd name="connsiteX0" fmla="*/ 0 w 9172575"/>
              <a:gd name="connsiteY0" fmla="*/ 38100 h 7219950"/>
              <a:gd name="connsiteX1" fmla="*/ 4229100 w 9172575"/>
              <a:gd name="connsiteY1" fmla="*/ 0 h 7219950"/>
              <a:gd name="connsiteX2" fmla="*/ 8210550 w 9172575"/>
              <a:gd name="connsiteY2" fmla="*/ 1047750 h 7219950"/>
              <a:gd name="connsiteX3" fmla="*/ 9172575 w 9172575"/>
              <a:gd name="connsiteY3" fmla="*/ 3124200 h 7219950"/>
              <a:gd name="connsiteX4" fmla="*/ 7172325 w 9172575"/>
              <a:gd name="connsiteY4" fmla="*/ 5267325 h 7219950"/>
              <a:gd name="connsiteX5" fmla="*/ 171450 w 9172575"/>
              <a:gd name="connsiteY5" fmla="*/ 7219950 h 7219950"/>
              <a:gd name="connsiteX6" fmla="*/ 0 w 9172575"/>
              <a:gd name="connsiteY6" fmla="*/ 38100 h 7219950"/>
              <a:gd name="connsiteX0" fmla="*/ 0 w 9172575"/>
              <a:gd name="connsiteY0" fmla="*/ 38100 h 7219950"/>
              <a:gd name="connsiteX1" fmla="*/ 4229100 w 9172575"/>
              <a:gd name="connsiteY1" fmla="*/ 0 h 7219950"/>
              <a:gd name="connsiteX2" fmla="*/ 8210550 w 9172575"/>
              <a:gd name="connsiteY2" fmla="*/ 1047750 h 7219950"/>
              <a:gd name="connsiteX3" fmla="*/ 9172575 w 9172575"/>
              <a:gd name="connsiteY3" fmla="*/ 3124200 h 7219950"/>
              <a:gd name="connsiteX4" fmla="*/ 7181850 w 9172575"/>
              <a:gd name="connsiteY4" fmla="*/ 6115050 h 7219950"/>
              <a:gd name="connsiteX5" fmla="*/ 171450 w 9172575"/>
              <a:gd name="connsiteY5" fmla="*/ 7219950 h 7219950"/>
              <a:gd name="connsiteX6" fmla="*/ 0 w 9172575"/>
              <a:gd name="connsiteY6" fmla="*/ 38100 h 7219950"/>
              <a:gd name="connsiteX0" fmla="*/ 0 w 9172575"/>
              <a:gd name="connsiteY0" fmla="*/ 38100 h 7219950"/>
              <a:gd name="connsiteX1" fmla="*/ 4229100 w 9172575"/>
              <a:gd name="connsiteY1" fmla="*/ 0 h 7219950"/>
              <a:gd name="connsiteX2" fmla="*/ 8210550 w 9172575"/>
              <a:gd name="connsiteY2" fmla="*/ 1047750 h 7219950"/>
              <a:gd name="connsiteX3" fmla="*/ 9172575 w 9172575"/>
              <a:gd name="connsiteY3" fmla="*/ 3124200 h 7219950"/>
              <a:gd name="connsiteX4" fmla="*/ 7162800 w 9172575"/>
              <a:gd name="connsiteY4" fmla="*/ 4057650 h 7219950"/>
              <a:gd name="connsiteX5" fmla="*/ 171450 w 9172575"/>
              <a:gd name="connsiteY5" fmla="*/ 7219950 h 7219950"/>
              <a:gd name="connsiteX6" fmla="*/ 0 w 9172575"/>
              <a:gd name="connsiteY6" fmla="*/ 38100 h 7219950"/>
              <a:gd name="connsiteX0" fmla="*/ 0 w 8934450"/>
              <a:gd name="connsiteY0" fmla="*/ 38100 h 7219950"/>
              <a:gd name="connsiteX1" fmla="*/ 4229100 w 8934450"/>
              <a:gd name="connsiteY1" fmla="*/ 0 h 7219950"/>
              <a:gd name="connsiteX2" fmla="*/ 8210550 w 8934450"/>
              <a:gd name="connsiteY2" fmla="*/ 1047750 h 7219950"/>
              <a:gd name="connsiteX3" fmla="*/ 8934450 w 8934450"/>
              <a:gd name="connsiteY3" fmla="*/ 2552700 h 7219950"/>
              <a:gd name="connsiteX4" fmla="*/ 7162800 w 8934450"/>
              <a:gd name="connsiteY4" fmla="*/ 4057650 h 7219950"/>
              <a:gd name="connsiteX5" fmla="*/ 171450 w 8934450"/>
              <a:gd name="connsiteY5" fmla="*/ 7219950 h 7219950"/>
              <a:gd name="connsiteX6" fmla="*/ 0 w 8934450"/>
              <a:gd name="connsiteY6" fmla="*/ 38100 h 7219950"/>
              <a:gd name="connsiteX0" fmla="*/ 0 w 8934450"/>
              <a:gd name="connsiteY0" fmla="*/ 38100 h 7219950"/>
              <a:gd name="connsiteX1" fmla="*/ 4229100 w 8934450"/>
              <a:gd name="connsiteY1" fmla="*/ 0 h 7219950"/>
              <a:gd name="connsiteX2" fmla="*/ 8210550 w 8934450"/>
              <a:gd name="connsiteY2" fmla="*/ 1047750 h 7219950"/>
              <a:gd name="connsiteX3" fmla="*/ 8934450 w 8934450"/>
              <a:gd name="connsiteY3" fmla="*/ 2552700 h 7219950"/>
              <a:gd name="connsiteX4" fmla="*/ 5867400 w 8934450"/>
              <a:gd name="connsiteY4" fmla="*/ 5448300 h 7219950"/>
              <a:gd name="connsiteX5" fmla="*/ 171450 w 8934450"/>
              <a:gd name="connsiteY5" fmla="*/ 7219950 h 7219950"/>
              <a:gd name="connsiteX6" fmla="*/ 0 w 8934450"/>
              <a:gd name="connsiteY6" fmla="*/ 38100 h 7219950"/>
              <a:gd name="connsiteX0" fmla="*/ 0 w 8934450"/>
              <a:gd name="connsiteY0" fmla="*/ 38100 h 7219950"/>
              <a:gd name="connsiteX1" fmla="*/ 4229100 w 8934450"/>
              <a:gd name="connsiteY1" fmla="*/ 0 h 7219950"/>
              <a:gd name="connsiteX2" fmla="*/ 8210550 w 8934450"/>
              <a:gd name="connsiteY2" fmla="*/ 1047750 h 7219950"/>
              <a:gd name="connsiteX3" fmla="*/ 8934450 w 8934450"/>
              <a:gd name="connsiteY3" fmla="*/ 2552700 h 7219950"/>
              <a:gd name="connsiteX4" fmla="*/ 7972425 w 8934450"/>
              <a:gd name="connsiteY4" fmla="*/ 4772025 h 7219950"/>
              <a:gd name="connsiteX5" fmla="*/ 171450 w 8934450"/>
              <a:gd name="connsiteY5" fmla="*/ 7219950 h 7219950"/>
              <a:gd name="connsiteX6" fmla="*/ 0 w 8934450"/>
              <a:gd name="connsiteY6" fmla="*/ 38100 h 7219950"/>
              <a:gd name="connsiteX0" fmla="*/ 0 w 8934450"/>
              <a:gd name="connsiteY0" fmla="*/ 38100 h 5743575"/>
              <a:gd name="connsiteX1" fmla="*/ 4229100 w 8934450"/>
              <a:gd name="connsiteY1" fmla="*/ 0 h 5743575"/>
              <a:gd name="connsiteX2" fmla="*/ 8210550 w 8934450"/>
              <a:gd name="connsiteY2" fmla="*/ 1047750 h 5743575"/>
              <a:gd name="connsiteX3" fmla="*/ 8934450 w 8934450"/>
              <a:gd name="connsiteY3" fmla="*/ 2552700 h 5743575"/>
              <a:gd name="connsiteX4" fmla="*/ 7972425 w 8934450"/>
              <a:gd name="connsiteY4" fmla="*/ 4772025 h 5743575"/>
              <a:gd name="connsiteX5" fmla="*/ 57150 w 8934450"/>
              <a:gd name="connsiteY5" fmla="*/ 5743575 h 5743575"/>
              <a:gd name="connsiteX6" fmla="*/ 0 w 8934450"/>
              <a:gd name="connsiteY6" fmla="*/ 38100 h 5743575"/>
              <a:gd name="connsiteX0" fmla="*/ 19050 w 8877300"/>
              <a:gd name="connsiteY0" fmla="*/ 0 h 5772150"/>
              <a:gd name="connsiteX1" fmla="*/ 4171950 w 8877300"/>
              <a:gd name="connsiteY1" fmla="*/ 28575 h 5772150"/>
              <a:gd name="connsiteX2" fmla="*/ 8153400 w 8877300"/>
              <a:gd name="connsiteY2" fmla="*/ 1076325 h 5772150"/>
              <a:gd name="connsiteX3" fmla="*/ 8877300 w 8877300"/>
              <a:gd name="connsiteY3" fmla="*/ 2581275 h 5772150"/>
              <a:gd name="connsiteX4" fmla="*/ 7915275 w 8877300"/>
              <a:gd name="connsiteY4" fmla="*/ 4800600 h 5772150"/>
              <a:gd name="connsiteX5" fmla="*/ 0 w 8877300"/>
              <a:gd name="connsiteY5" fmla="*/ 5772150 h 5772150"/>
              <a:gd name="connsiteX6" fmla="*/ 19050 w 8877300"/>
              <a:gd name="connsiteY6" fmla="*/ 0 h 5772150"/>
              <a:gd name="connsiteX0" fmla="*/ 0 w 8858250"/>
              <a:gd name="connsiteY0" fmla="*/ 0 h 4800600"/>
              <a:gd name="connsiteX1" fmla="*/ 4152900 w 8858250"/>
              <a:gd name="connsiteY1" fmla="*/ 28575 h 4800600"/>
              <a:gd name="connsiteX2" fmla="*/ 8134350 w 8858250"/>
              <a:gd name="connsiteY2" fmla="*/ 1076325 h 4800600"/>
              <a:gd name="connsiteX3" fmla="*/ 8858250 w 8858250"/>
              <a:gd name="connsiteY3" fmla="*/ 2581275 h 4800600"/>
              <a:gd name="connsiteX4" fmla="*/ 7896225 w 8858250"/>
              <a:gd name="connsiteY4" fmla="*/ 4800600 h 4800600"/>
              <a:gd name="connsiteX5" fmla="*/ 0 w 8858250"/>
              <a:gd name="connsiteY5" fmla="*/ 3695700 h 4800600"/>
              <a:gd name="connsiteX6" fmla="*/ 0 w 8858250"/>
              <a:gd name="connsiteY6" fmla="*/ 0 h 4800600"/>
              <a:gd name="connsiteX0" fmla="*/ 0 w 8858250"/>
              <a:gd name="connsiteY0" fmla="*/ 0 h 5324475"/>
              <a:gd name="connsiteX1" fmla="*/ 4152900 w 8858250"/>
              <a:gd name="connsiteY1" fmla="*/ 28575 h 5324475"/>
              <a:gd name="connsiteX2" fmla="*/ 8134350 w 8858250"/>
              <a:gd name="connsiteY2" fmla="*/ 1076325 h 5324475"/>
              <a:gd name="connsiteX3" fmla="*/ 8858250 w 8858250"/>
              <a:gd name="connsiteY3" fmla="*/ 2581275 h 5324475"/>
              <a:gd name="connsiteX4" fmla="*/ 7419975 w 8858250"/>
              <a:gd name="connsiteY4" fmla="*/ 5324475 h 5324475"/>
              <a:gd name="connsiteX5" fmla="*/ 0 w 8858250"/>
              <a:gd name="connsiteY5" fmla="*/ 3695700 h 5324475"/>
              <a:gd name="connsiteX6" fmla="*/ 0 w 8858250"/>
              <a:gd name="connsiteY6" fmla="*/ 0 h 532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8250" h="5324475">
                <a:moveTo>
                  <a:pt x="0" y="0"/>
                </a:moveTo>
                <a:lnTo>
                  <a:pt x="4152900" y="28575"/>
                </a:lnTo>
                <a:lnTo>
                  <a:pt x="8134350" y="1076325"/>
                </a:lnTo>
                <a:lnTo>
                  <a:pt x="8858250" y="2581275"/>
                </a:lnTo>
                <a:lnTo>
                  <a:pt x="7419975" y="5324475"/>
                </a:lnTo>
                <a:lnTo>
                  <a:pt x="0" y="36957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364" name="Title 1"/>
          <p:cNvSpPr>
            <a:spLocks noGrp="1"/>
          </p:cNvSpPr>
          <p:nvPr>
            <p:ph type="title"/>
          </p:nvPr>
        </p:nvSpPr>
        <p:spPr>
          <a:xfrm>
            <a:off x="839788" y="1052513"/>
            <a:ext cx="9680431" cy="3606800"/>
          </a:xfrm>
        </p:spPr>
        <p:txBody>
          <a:bodyPr/>
          <a:lstStyle/>
          <a:p>
            <a:r>
              <a:rPr lang="en-US" sz="6000" b="0" dirty="0"/>
              <a:t>M</a:t>
            </a:r>
            <a:r>
              <a:rPr lang="bg-BG" sz="6000" b="0" dirty="0"/>
              <a:t>алка част от </a:t>
            </a:r>
            <a:r>
              <a:rPr lang="bg-BG" sz="6000" dirty="0">
                <a:solidFill>
                  <a:schemeClr val="bg1"/>
                </a:solidFill>
              </a:rPr>
              <a:t/>
            </a:r>
            <a:br>
              <a:rPr lang="bg-BG" sz="6000" dirty="0">
                <a:solidFill>
                  <a:schemeClr val="bg1"/>
                </a:solidFill>
              </a:rPr>
            </a:br>
            <a:r>
              <a:rPr lang="bg-BG" sz="6000" dirty="0">
                <a:solidFill>
                  <a:schemeClr val="accent5"/>
                </a:solidFill>
              </a:rPr>
              <a:t>ИНИЦИАТИВИТЕ </a:t>
            </a:r>
            <a:r>
              <a:rPr lang="en-US" sz="6000" dirty="0">
                <a:solidFill>
                  <a:schemeClr val="accent5"/>
                </a:solidFill>
              </a:rPr>
              <a:t/>
            </a:r>
            <a:br>
              <a:rPr lang="en-US" sz="6000" dirty="0">
                <a:solidFill>
                  <a:schemeClr val="accent5"/>
                </a:solidFill>
              </a:rPr>
            </a:br>
            <a:r>
              <a:rPr lang="bg-BG" sz="6000" dirty="0">
                <a:solidFill>
                  <a:schemeClr val="accent5"/>
                </a:solidFill>
              </a:rPr>
              <a:t>И ПРОЕКТИТЕ</a:t>
            </a:r>
            <a:r>
              <a:rPr lang="bg-BG" sz="6000" b="0" dirty="0"/>
              <a:t>, </a:t>
            </a:r>
            <a:r>
              <a:rPr lang="en-US" sz="6000" b="0" dirty="0">
                <a:solidFill>
                  <a:schemeClr val="bg1"/>
                </a:solidFill>
              </a:rPr>
              <a:t/>
            </a:r>
            <a:br>
              <a:rPr lang="en-US" sz="6000" b="0" dirty="0">
                <a:solidFill>
                  <a:schemeClr val="bg1"/>
                </a:solidFill>
              </a:rPr>
            </a:br>
            <a:r>
              <a:rPr lang="bg-BG" sz="6000" b="0" dirty="0"/>
              <a:t>които развиваме</a:t>
            </a:r>
            <a:endParaRPr lang="en-US" sz="6000" b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9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9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49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9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363" grpId="0" animBg="1"/>
      <p:bldP spid="10493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roup 31"/>
          <p:cNvGrpSpPr/>
          <p:nvPr/>
        </p:nvGrpSpPr>
        <p:grpSpPr>
          <a:xfrm>
            <a:off x="4811656" y="4594896"/>
            <a:ext cx="1000100" cy="1733851"/>
            <a:chOff x="4653940" y="4044262"/>
            <a:chExt cx="1000100" cy="1733851"/>
          </a:xfrm>
        </p:grpSpPr>
        <p:sp>
          <p:nvSpPr>
            <p:cNvPr id="1049365" name="Freeform: Shape 58"/>
            <p:cNvSpPr/>
            <p:nvPr/>
          </p:nvSpPr>
          <p:spPr>
            <a:xfrm>
              <a:off x="4653940" y="4728212"/>
              <a:ext cx="1000100" cy="714673"/>
            </a:xfrm>
            <a:custGeom>
              <a:avLst/>
              <a:gdLst>
                <a:gd name="connsiteX0" fmla="*/ 0 w 1000100"/>
                <a:gd name="connsiteY0" fmla="*/ 0 h 714673"/>
                <a:gd name="connsiteX1" fmla="*/ 1000100 w 1000100"/>
                <a:gd name="connsiteY1" fmla="*/ 0 h 714673"/>
                <a:gd name="connsiteX2" fmla="*/ 1000100 w 1000100"/>
                <a:gd name="connsiteY2" fmla="*/ 214623 h 714673"/>
                <a:gd name="connsiteX3" fmla="*/ 500050 w 1000100"/>
                <a:gd name="connsiteY3" fmla="*/ 714673 h 714673"/>
                <a:gd name="connsiteX4" fmla="*/ 0 w 1000100"/>
                <a:gd name="connsiteY4" fmla="*/ 214623 h 714673"/>
                <a:gd name="connsiteX0" fmla="*/ 0 w 1000100"/>
                <a:gd name="connsiteY0" fmla="*/ 3812 h 718485"/>
                <a:gd name="connsiteX1" fmla="*/ 451460 w 1000100"/>
                <a:gd name="connsiteY1" fmla="*/ 0 h 718485"/>
                <a:gd name="connsiteX2" fmla="*/ 1000100 w 1000100"/>
                <a:gd name="connsiteY2" fmla="*/ 3812 h 718485"/>
                <a:gd name="connsiteX3" fmla="*/ 1000100 w 1000100"/>
                <a:gd name="connsiteY3" fmla="*/ 218435 h 718485"/>
                <a:gd name="connsiteX4" fmla="*/ 500050 w 1000100"/>
                <a:gd name="connsiteY4" fmla="*/ 718485 h 718485"/>
                <a:gd name="connsiteX5" fmla="*/ 0 w 1000100"/>
                <a:gd name="connsiteY5" fmla="*/ 218435 h 718485"/>
                <a:gd name="connsiteX6" fmla="*/ 0 w 1000100"/>
                <a:gd name="connsiteY6" fmla="*/ 3812 h 718485"/>
                <a:gd name="connsiteX0" fmla="*/ 451460 w 1000100"/>
                <a:gd name="connsiteY0" fmla="*/ 0 h 718485"/>
                <a:gd name="connsiteX1" fmla="*/ 1000100 w 1000100"/>
                <a:gd name="connsiteY1" fmla="*/ 3812 h 718485"/>
                <a:gd name="connsiteX2" fmla="*/ 1000100 w 1000100"/>
                <a:gd name="connsiteY2" fmla="*/ 218435 h 718485"/>
                <a:gd name="connsiteX3" fmla="*/ 500050 w 1000100"/>
                <a:gd name="connsiteY3" fmla="*/ 718485 h 718485"/>
                <a:gd name="connsiteX4" fmla="*/ 0 w 1000100"/>
                <a:gd name="connsiteY4" fmla="*/ 218435 h 718485"/>
                <a:gd name="connsiteX5" fmla="*/ 0 w 1000100"/>
                <a:gd name="connsiteY5" fmla="*/ 3812 h 718485"/>
                <a:gd name="connsiteX6" fmla="*/ 542900 w 1000100"/>
                <a:gd name="connsiteY6" fmla="*/ 91440 h 718485"/>
                <a:gd name="connsiteX0" fmla="*/ 451460 w 1000100"/>
                <a:gd name="connsiteY0" fmla="*/ 0 h 718485"/>
                <a:gd name="connsiteX1" fmla="*/ 1000100 w 1000100"/>
                <a:gd name="connsiteY1" fmla="*/ 3812 h 718485"/>
                <a:gd name="connsiteX2" fmla="*/ 1000100 w 1000100"/>
                <a:gd name="connsiteY2" fmla="*/ 218435 h 718485"/>
                <a:gd name="connsiteX3" fmla="*/ 500050 w 1000100"/>
                <a:gd name="connsiteY3" fmla="*/ 718485 h 718485"/>
                <a:gd name="connsiteX4" fmla="*/ 0 w 1000100"/>
                <a:gd name="connsiteY4" fmla="*/ 218435 h 718485"/>
                <a:gd name="connsiteX5" fmla="*/ 0 w 1000100"/>
                <a:gd name="connsiteY5" fmla="*/ 3812 h 718485"/>
                <a:gd name="connsiteX0" fmla="*/ 1000100 w 1000100"/>
                <a:gd name="connsiteY0" fmla="*/ 0 h 714673"/>
                <a:gd name="connsiteX1" fmla="*/ 1000100 w 1000100"/>
                <a:gd name="connsiteY1" fmla="*/ 214623 h 714673"/>
                <a:gd name="connsiteX2" fmla="*/ 500050 w 1000100"/>
                <a:gd name="connsiteY2" fmla="*/ 714673 h 714673"/>
                <a:gd name="connsiteX3" fmla="*/ 0 w 1000100"/>
                <a:gd name="connsiteY3" fmla="*/ 214623 h 714673"/>
                <a:gd name="connsiteX4" fmla="*/ 0 w 1000100"/>
                <a:gd name="connsiteY4" fmla="*/ 0 h 71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100" h="714673">
                  <a:moveTo>
                    <a:pt x="1000100" y="0"/>
                  </a:moveTo>
                  <a:lnTo>
                    <a:pt x="1000100" y="214623"/>
                  </a:lnTo>
                  <a:cubicBezTo>
                    <a:pt x="1000100" y="490793"/>
                    <a:pt x="776220" y="714673"/>
                    <a:pt x="500050" y="714673"/>
                  </a:cubicBezTo>
                  <a:cubicBezTo>
                    <a:pt x="223880" y="714673"/>
                    <a:pt x="0" y="490793"/>
                    <a:pt x="0" y="214623"/>
                  </a:cubicBez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9366" name="Rectangle 60"/>
            <p:cNvSpPr/>
            <p:nvPr/>
          </p:nvSpPr>
          <p:spPr>
            <a:xfrm rot="5400000">
              <a:off x="5085410" y="5442681"/>
              <a:ext cx="137160" cy="533703"/>
            </a:xfrm>
            <a:prstGeom prst="rect">
              <a:avLst/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cxnSp>
          <p:nvCxnSpPr>
            <p:cNvPr id="3145858" name="Straight Connector 26"/>
            <p:cNvCxnSpPr>
              <a:cxnSpLocks/>
              <a:stCxn id="1049365" idx="2"/>
              <a:endCxn id="1049366" idx="1"/>
            </p:cNvCxnSpPr>
            <p:nvPr/>
          </p:nvCxnSpPr>
          <p:spPr>
            <a:xfrm>
              <a:off x="5153990" y="5442885"/>
              <a:ext cx="0" cy="19806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4" name="Group 30"/>
            <p:cNvGrpSpPr/>
            <p:nvPr/>
          </p:nvGrpSpPr>
          <p:grpSpPr>
            <a:xfrm>
              <a:off x="4826712" y="4044262"/>
              <a:ext cx="691025" cy="1245638"/>
              <a:chOff x="4826712" y="4044262"/>
              <a:chExt cx="691025" cy="1245638"/>
            </a:xfrm>
          </p:grpSpPr>
          <p:sp>
            <p:nvSpPr>
              <p:cNvPr id="1049367" name="Rectangle: Rounded Corners 22"/>
              <p:cNvSpPr/>
              <p:nvPr/>
            </p:nvSpPr>
            <p:spPr>
              <a:xfrm>
                <a:off x="4826712" y="4044262"/>
                <a:ext cx="691025" cy="124563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90000" rIns="90000" bIns="90000" rtlCol="0" anchor="t"/>
              <a:lstStyle/>
              <a:p>
                <a:pPr algn="l"/>
                <a:endParaRPr lang="en-US" sz="2000" dirty="0" err="1"/>
              </a:p>
            </p:txBody>
          </p:sp>
          <p:sp>
            <p:nvSpPr>
              <p:cNvPr id="1049368" name="Rectangle 28"/>
              <p:cNvSpPr/>
              <p:nvPr/>
            </p:nvSpPr>
            <p:spPr>
              <a:xfrm>
                <a:off x="4826712" y="4502408"/>
                <a:ext cx="181733" cy="7371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90000" rIns="90000" bIns="90000" rtlCol="0" anchor="t"/>
              <a:lstStyle/>
              <a:p>
                <a:pPr algn="l"/>
                <a:endParaRPr lang="en-US" sz="2000" dirty="0" err="1"/>
              </a:p>
            </p:txBody>
          </p:sp>
          <p:sp>
            <p:nvSpPr>
              <p:cNvPr id="1049369" name="Rectangle 65"/>
              <p:cNvSpPr/>
              <p:nvPr/>
            </p:nvSpPr>
            <p:spPr>
              <a:xfrm>
                <a:off x="4826712" y="4696591"/>
                <a:ext cx="181733" cy="7371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90000" rIns="90000" bIns="90000" rtlCol="0" anchor="t"/>
              <a:lstStyle/>
              <a:p>
                <a:pPr algn="l"/>
                <a:endParaRPr lang="en-US" sz="2000" dirty="0" err="1"/>
              </a:p>
            </p:txBody>
          </p:sp>
          <p:sp>
            <p:nvSpPr>
              <p:cNvPr id="1049370" name="Rectangle 66"/>
              <p:cNvSpPr/>
              <p:nvPr/>
            </p:nvSpPr>
            <p:spPr>
              <a:xfrm>
                <a:off x="4826712" y="4889510"/>
                <a:ext cx="181733" cy="7371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90000" rIns="90000" bIns="90000" rtlCol="0" anchor="t"/>
              <a:lstStyle/>
              <a:p>
                <a:pPr algn="l"/>
                <a:endParaRPr lang="en-US" sz="2000" dirty="0" err="1"/>
              </a:p>
            </p:txBody>
          </p:sp>
          <p:sp>
            <p:nvSpPr>
              <p:cNvPr id="1049371" name="Rectangle 69"/>
              <p:cNvSpPr/>
              <p:nvPr/>
            </p:nvSpPr>
            <p:spPr>
              <a:xfrm>
                <a:off x="5332924" y="4502408"/>
                <a:ext cx="181733" cy="7371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90000" rIns="90000" bIns="90000" rtlCol="0" anchor="t"/>
              <a:lstStyle/>
              <a:p>
                <a:pPr algn="l"/>
                <a:endParaRPr lang="en-US" sz="2000" dirty="0" err="1"/>
              </a:p>
            </p:txBody>
          </p:sp>
          <p:sp>
            <p:nvSpPr>
              <p:cNvPr id="1049372" name="Rectangle 70"/>
              <p:cNvSpPr/>
              <p:nvPr/>
            </p:nvSpPr>
            <p:spPr>
              <a:xfrm>
                <a:off x="5332924" y="4696591"/>
                <a:ext cx="181733" cy="7371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90000" rIns="90000" bIns="90000" rtlCol="0" anchor="t"/>
              <a:lstStyle/>
              <a:p>
                <a:pPr algn="l"/>
                <a:endParaRPr lang="en-US" sz="2000" dirty="0" err="1"/>
              </a:p>
            </p:txBody>
          </p:sp>
          <p:sp>
            <p:nvSpPr>
              <p:cNvPr id="1049373" name="Rectangle 71"/>
              <p:cNvSpPr/>
              <p:nvPr/>
            </p:nvSpPr>
            <p:spPr>
              <a:xfrm>
                <a:off x="5332924" y="4889510"/>
                <a:ext cx="181733" cy="7371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90000" rIns="90000" bIns="90000" rtlCol="0" anchor="t"/>
              <a:lstStyle/>
              <a:p>
                <a:pPr algn="l"/>
                <a:endParaRPr lang="en-US" sz="2000" dirty="0" err="1"/>
              </a:p>
            </p:txBody>
          </p:sp>
        </p:grpSp>
      </p:grpSp>
      <p:sp>
        <p:nvSpPr>
          <p:cNvPr id="1049374" name="Freeform: Shape 75"/>
          <p:cNvSpPr/>
          <p:nvPr/>
        </p:nvSpPr>
        <p:spPr>
          <a:xfrm>
            <a:off x="4513471" y="3369930"/>
            <a:ext cx="1596470" cy="443632"/>
          </a:xfrm>
          <a:custGeom>
            <a:avLst/>
            <a:gdLst>
              <a:gd name="connsiteX0" fmla="*/ 0 w 1262812"/>
              <a:gd name="connsiteY0" fmla="*/ 350916 h 350916"/>
              <a:gd name="connsiteX1" fmla="*/ 631406 w 1262812"/>
              <a:gd name="connsiteY1" fmla="*/ 0 h 350916"/>
              <a:gd name="connsiteX2" fmla="*/ 1262813 w 1262812"/>
              <a:gd name="connsiteY2" fmla="*/ 350916 h 35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2812" h="350916">
                <a:moveTo>
                  <a:pt x="0" y="350916"/>
                </a:moveTo>
                <a:cubicBezTo>
                  <a:pt x="137209" y="131138"/>
                  <a:pt x="373987" y="0"/>
                  <a:pt x="631406" y="0"/>
                </a:cubicBezTo>
                <a:cubicBezTo>
                  <a:pt x="888826" y="0"/>
                  <a:pt x="1125603" y="131138"/>
                  <a:pt x="1262813" y="350916"/>
                </a:cubicBezTo>
              </a:path>
            </a:pathLst>
          </a:custGeom>
          <a:noFill/>
          <a:ln w="12700" cap="flat">
            <a:solidFill>
              <a:srgbClr val="303192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49375" name="Freeform: Shape 76"/>
          <p:cNvSpPr/>
          <p:nvPr/>
        </p:nvSpPr>
        <p:spPr>
          <a:xfrm>
            <a:off x="4832766" y="3761370"/>
            <a:ext cx="973231" cy="283986"/>
          </a:xfrm>
          <a:custGeom>
            <a:avLst/>
            <a:gdLst>
              <a:gd name="connsiteX0" fmla="*/ 0 w 769829"/>
              <a:gd name="connsiteY0" fmla="*/ 208850 h 224634"/>
              <a:gd name="connsiteX1" fmla="*/ 380058 w 769829"/>
              <a:gd name="connsiteY1" fmla="*/ 0 h 224634"/>
              <a:gd name="connsiteX2" fmla="*/ 769830 w 769829"/>
              <a:gd name="connsiteY2" fmla="*/ 224635 h 224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9829" h="224634">
                <a:moveTo>
                  <a:pt x="0" y="208850"/>
                </a:moveTo>
                <a:cubicBezTo>
                  <a:pt x="80140" y="82568"/>
                  <a:pt x="219778" y="0"/>
                  <a:pt x="380058" y="0"/>
                </a:cubicBezTo>
                <a:cubicBezTo>
                  <a:pt x="546409" y="0"/>
                  <a:pt x="692118" y="91068"/>
                  <a:pt x="769830" y="224635"/>
                </a:cubicBezTo>
              </a:path>
            </a:pathLst>
          </a:custGeom>
          <a:noFill/>
          <a:ln w="12700" cap="flat">
            <a:solidFill>
              <a:srgbClr val="303192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49376" name="!!Form 1"/>
          <p:cNvSpPr/>
          <p:nvPr/>
        </p:nvSpPr>
        <p:spPr>
          <a:xfrm rot="2267416">
            <a:off x="342187" y="3753076"/>
            <a:ext cx="2417678" cy="3821781"/>
          </a:xfrm>
          <a:custGeom>
            <a:avLst/>
            <a:gdLst>
              <a:gd name="connsiteX0" fmla="*/ 1244600 w 3759200"/>
              <a:gd name="connsiteY0" fmla="*/ 0 h 7175500"/>
              <a:gd name="connsiteX1" fmla="*/ 2781300 w 3759200"/>
              <a:gd name="connsiteY1" fmla="*/ 647700 h 7175500"/>
              <a:gd name="connsiteX2" fmla="*/ 3606800 w 3759200"/>
              <a:gd name="connsiteY2" fmla="*/ 3556000 h 7175500"/>
              <a:gd name="connsiteX3" fmla="*/ 3759200 w 3759200"/>
              <a:gd name="connsiteY3" fmla="*/ 7175500 h 7175500"/>
              <a:gd name="connsiteX4" fmla="*/ 0 w 3759200"/>
              <a:gd name="connsiteY4" fmla="*/ 6870700 h 7175500"/>
              <a:gd name="connsiteX5" fmla="*/ 381000 w 3759200"/>
              <a:gd name="connsiteY5" fmla="*/ 1117600 h 7175500"/>
              <a:gd name="connsiteX6" fmla="*/ 1244600 w 3759200"/>
              <a:gd name="connsiteY6" fmla="*/ 0 h 7175500"/>
              <a:gd name="connsiteX0" fmla="*/ 1244600 w 3759200"/>
              <a:gd name="connsiteY0" fmla="*/ 0 h 7175500"/>
              <a:gd name="connsiteX1" fmla="*/ 2781300 w 3759200"/>
              <a:gd name="connsiteY1" fmla="*/ 647700 h 7175500"/>
              <a:gd name="connsiteX2" fmla="*/ 3238500 w 3759200"/>
              <a:gd name="connsiteY2" fmla="*/ 3581400 h 7175500"/>
              <a:gd name="connsiteX3" fmla="*/ 3759200 w 3759200"/>
              <a:gd name="connsiteY3" fmla="*/ 7175500 h 7175500"/>
              <a:gd name="connsiteX4" fmla="*/ 0 w 3759200"/>
              <a:gd name="connsiteY4" fmla="*/ 6870700 h 7175500"/>
              <a:gd name="connsiteX5" fmla="*/ 381000 w 3759200"/>
              <a:gd name="connsiteY5" fmla="*/ 1117600 h 7175500"/>
              <a:gd name="connsiteX6" fmla="*/ 1244600 w 3759200"/>
              <a:gd name="connsiteY6" fmla="*/ 0 h 7175500"/>
              <a:gd name="connsiteX0" fmla="*/ 1244600 w 3251200"/>
              <a:gd name="connsiteY0" fmla="*/ 0 h 6870700"/>
              <a:gd name="connsiteX1" fmla="*/ 2781300 w 3251200"/>
              <a:gd name="connsiteY1" fmla="*/ 647700 h 6870700"/>
              <a:gd name="connsiteX2" fmla="*/ 3238500 w 3251200"/>
              <a:gd name="connsiteY2" fmla="*/ 3581400 h 6870700"/>
              <a:gd name="connsiteX3" fmla="*/ 3251200 w 3251200"/>
              <a:gd name="connsiteY3" fmla="*/ 6286500 h 6870700"/>
              <a:gd name="connsiteX4" fmla="*/ 0 w 3251200"/>
              <a:gd name="connsiteY4" fmla="*/ 6870700 h 6870700"/>
              <a:gd name="connsiteX5" fmla="*/ 381000 w 3251200"/>
              <a:gd name="connsiteY5" fmla="*/ 1117600 h 6870700"/>
              <a:gd name="connsiteX6" fmla="*/ 1244600 w 3251200"/>
              <a:gd name="connsiteY6" fmla="*/ 0 h 6870700"/>
              <a:gd name="connsiteX0" fmla="*/ 1231900 w 3238500"/>
              <a:gd name="connsiteY0" fmla="*/ 0 h 6299200"/>
              <a:gd name="connsiteX1" fmla="*/ 2768600 w 3238500"/>
              <a:gd name="connsiteY1" fmla="*/ 647700 h 6299200"/>
              <a:gd name="connsiteX2" fmla="*/ 3225800 w 3238500"/>
              <a:gd name="connsiteY2" fmla="*/ 3581400 h 6299200"/>
              <a:gd name="connsiteX3" fmla="*/ 3238500 w 3238500"/>
              <a:gd name="connsiteY3" fmla="*/ 6286500 h 6299200"/>
              <a:gd name="connsiteX4" fmla="*/ 0 w 3238500"/>
              <a:gd name="connsiteY4" fmla="*/ 6299200 h 6299200"/>
              <a:gd name="connsiteX5" fmla="*/ 368300 w 3238500"/>
              <a:gd name="connsiteY5" fmla="*/ 1117600 h 6299200"/>
              <a:gd name="connsiteX6" fmla="*/ 1231900 w 3238500"/>
              <a:gd name="connsiteY6" fmla="*/ 0 h 6299200"/>
              <a:gd name="connsiteX0" fmla="*/ 1231900 w 3238500"/>
              <a:gd name="connsiteY0" fmla="*/ 0 h 6299200"/>
              <a:gd name="connsiteX1" fmla="*/ 2349500 w 3238500"/>
              <a:gd name="connsiteY1" fmla="*/ 914400 h 6299200"/>
              <a:gd name="connsiteX2" fmla="*/ 3225800 w 3238500"/>
              <a:gd name="connsiteY2" fmla="*/ 3581400 h 6299200"/>
              <a:gd name="connsiteX3" fmla="*/ 3238500 w 3238500"/>
              <a:gd name="connsiteY3" fmla="*/ 6286500 h 6299200"/>
              <a:gd name="connsiteX4" fmla="*/ 0 w 3238500"/>
              <a:gd name="connsiteY4" fmla="*/ 6299200 h 6299200"/>
              <a:gd name="connsiteX5" fmla="*/ 368300 w 3238500"/>
              <a:gd name="connsiteY5" fmla="*/ 1117600 h 6299200"/>
              <a:gd name="connsiteX6" fmla="*/ 1231900 w 3238500"/>
              <a:gd name="connsiteY6" fmla="*/ 0 h 6299200"/>
              <a:gd name="connsiteX0" fmla="*/ 2032000 w 3238500"/>
              <a:gd name="connsiteY0" fmla="*/ 0 h 5956300"/>
              <a:gd name="connsiteX1" fmla="*/ 2349500 w 3238500"/>
              <a:gd name="connsiteY1" fmla="*/ 571500 h 5956300"/>
              <a:gd name="connsiteX2" fmla="*/ 3225800 w 3238500"/>
              <a:gd name="connsiteY2" fmla="*/ 3238500 h 5956300"/>
              <a:gd name="connsiteX3" fmla="*/ 3238500 w 3238500"/>
              <a:gd name="connsiteY3" fmla="*/ 5943600 h 5956300"/>
              <a:gd name="connsiteX4" fmla="*/ 0 w 3238500"/>
              <a:gd name="connsiteY4" fmla="*/ 5956300 h 5956300"/>
              <a:gd name="connsiteX5" fmla="*/ 368300 w 3238500"/>
              <a:gd name="connsiteY5" fmla="*/ 774700 h 5956300"/>
              <a:gd name="connsiteX6" fmla="*/ 2032000 w 3238500"/>
              <a:gd name="connsiteY6" fmla="*/ 0 h 5956300"/>
              <a:gd name="connsiteX0" fmla="*/ 2032000 w 3238500"/>
              <a:gd name="connsiteY0" fmla="*/ 0 h 5956300"/>
              <a:gd name="connsiteX1" fmla="*/ 2603500 w 3238500"/>
              <a:gd name="connsiteY1" fmla="*/ 698500 h 5956300"/>
              <a:gd name="connsiteX2" fmla="*/ 3225800 w 3238500"/>
              <a:gd name="connsiteY2" fmla="*/ 3238500 h 5956300"/>
              <a:gd name="connsiteX3" fmla="*/ 3238500 w 3238500"/>
              <a:gd name="connsiteY3" fmla="*/ 5943600 h 5956300"/>
              <a:gd name="connsiteX4" fmla="*/ 0 w 3238500"/>
              <a:gd name="connsiteY4" fmla="*/ 5956300 h 5956300"/>
              <a:gd name="connsiteX5" fmla="*/ 368300 w 3238500"/>
              <a:gd name="connsiteY5" fmla="*/ 774700 h 5956300"/>
              <a:gd name="connsiteX6" fmla="*/ 2032000 w 3238500"/>
              <a:gd name="connsiteY6" fmla="*/ 0 h 5956300"/>
              <a:gd name="connsiteX0" fmla="*/ 2032000 w 3238500"/>
              <a:gd name="connsiteY0" fmla="*/ 0 h 5956300"/>
              <a:gd name="connsiteX1" fmla="*/ 2603500 w 3238500"/>
              <a:gd name="connsiteY1" fmla="*/ 698500 h 5956300"/>
              <a:gd name="connsiteX2" fmla="*/ 2552700 w 3238500"/>
              <a:gd name="connsiteY2" fmla="*/ 3632200 h 5956300"/>
              <a:gd name="connsiteX3" fmla="*/ 3238500 w 3238500"/>
              <a:gd name="connsiteY3" fmla="*/ 5943600 h 5956300"/>
              <a:gd name="connsiteX4" fmla="*/ 0 w 3238500"/>
              <a:gd name="connsiteY4" fmla="*/ 5956300 h 5956300"/>
              <a:gd name="connsiteX5" fmla="*/ 368300 w 3238500"/>
              <a:gd name="connsiteY5" fmla="*/ 774700 h 5956300"/>
              <a:gd name="connsiteX6" fmla="*/ 2032000 w 3238500"/>
              <a:gd name="connsiteY6" fmla="*/ 0 h 5956300"/>
              <a:gd name="connsiteX0" fmla="*/ 2032000 w 2603500"/>
              <a:gd name="connsiteY0" fmla="*/ 0 h 6030958"/>
              <a:gd name="connsiteX1" fmla="*/ 2603500 w 2603500"/>
              <a:gd name="connsiteY1" fmla="*/ 698500 h 6030958"/>
              <a:gd name="connsiteX2" fmla="*/ 2552700 w 2603500"/>
              <a:gd name="connsiteY2" fmla="*/ 3632200 h 6030958"/>
              <a:gd name="connsiteX3" fmla="*/ 0 w 2603500"/>
              <a:gd name="connsiteY3" fmla="*/ 5956300 h 6030958"/>
              <a:gd name="connsiteX4" fmla="*/ 368300 w 2603500"/>
              <a:gd name="connsiteY4" fmla="*/ 774700 h 6030958"/>
              <a:gd name="connsiteX5" fmla="*/ 2032000 w 2603500"/>
              <a:gd name="connsiteY5" fmla="*/ 0 h 6030958"/>
              <a:gd name="connsiteX0" fmla="*/ 2032000 w 2603500"/>
              <a:gd name="connsiteY0" fmla="*/ 0 h 5956300"/>
              <a:gd name="connsiteX1" fmla="*/ 2603500 w 2603500"/>
              <a:gd name="connsiteY1" fmla="*/ 698500 h 5956300"/>
              <a:gd name="connsiteX2" fmla="*/ 2552700 w 2603500"/>
              <a:gd name="connsiteY2" fmla="*/ 3632200 h 5956300"/>
              <a:gd name="connsiteX3" fmla="*/ 0 w 2603500"/>
              <a:gd name="connsiteY3" fmla="*/ 5956300 h 5956300"/>
              <a:gd name="connsiteX4" fmla="*/ 368300 w 2603500"/>
              <a:gd name="connsiteY4" fmla="*/ 774700 h 5956300"/>
              <a:gd name="connsiteX5" fmla="*/ 2032000 w 2603500"/>
              <a:gd name="connsiteY5" fmla="*/ 0 h 5956300"/>
              <a:gd name="connsiteX0" fmla="*/ 2032000 w 2603500"/>
              <a:gd name="connsiteY0" fmla="*/ 0 h 5956300"/>
              <a:gd name="connsiteX1" fmla="*/ 2603500 w 2603500"/>
              <a:gd name="connsiteY1" fmla="*/ 698500 h 5956300"/>
              <a:gd name="connsiteX2" fmla="*/ 2552700 w 2603500"/>
              <a:gd name="connsiteY2" fmla="*/ 3632200 h 5956300"/>
              <a:gd name="connsiteX3" fmla="*/ 0 w 2603500"/>
              <a:gd name="connsiteY3" fmla="*/ 5956300 h 5956300"/>
              <a:gd name="connsiteX4" fmla="*/ 368300 w 2603500"/>
              <a:gd name="connsiteY4" fmla="*/ 774700 h 5956300"/>
              <a:gd name="connsiteX5" fmla="*/ 2032000 w 2603500"/>
              <a:gd name="connsiteY5" fmla="*/ 0 h 5956300"/>
              <a:gd name="connsiteX0" fmla="*/ 2032000 w 3492500"/>
              <a:gd name="connsiteY0" fmla="*/ 0 h 5956300"/>
              <a:gd name="connsiteX1" fmla="*/ 2603500 w 3492500"/>
              <a:gd name="connsiteY1" fmla="*/ 698500 h 5956300"/>
              <a:gd name="connsiteX2" fmla="*/ 3492500 w 3492500"/>
              <a:gd name="connsiteY2" fmla="*/ 4051300 h 5956300"/>
              <a:gd name="connsiteX3" fmla="*/ 0 w 3492500"/>
              <a:gd name="connsiteY3" fmla="*/ 5956300 h 5956300"/>
              <a:gd name="connsiteX4" fmla="*/ 368300 w 3492500"/>
              <a:gd name="connsiteY4" fmla="*/ 774700 h 5956300"/>
              <a:gd name="connsiteX5" fmla="*/ 2032000 w 3492500"/>
              <a:gd name="connsiteY5" fmla="*/ 0 h 5956300"/>
              <a:gd name="connsiteX0" fmla="*/ 1993900 w 3454400"/>
              <a:gd name="connsiteY0" fmla="*/ 0 h 4051300"/>
              <a:gd name="connsiteX1" fmla="*/ 2565400 w 3454400"/>
              <a:gd name="connsiteY1" fmla="*/ 698500 h 4051300"/>
              <a:gd name="connsiteX2" fmla="*/ 3454400 w 3454400"/>
              <a:gd name="connsiteY2" fmla="*/ 4051300 h 4051300"/>
              <a:gd name="connsiteX3" fmla="*/ 0 w 3454400"/>
              <a:gd name="connsiteY3" fmla="*/ 3492500 h 4051300"/>
              <a:gd name="connsiteX4" fmla="*/ 330200 w 3454400"/>
              <a:gd name="connsiteY4" fmla="*/ 774700 h 4051300"/>
              <a:gd name="connsiteX5" fmla="*/ 1993900 w 3454400"/>
              <a:gd name="connsiteY5" fmla="*/ 0 h 4051300"/>
              <a:gd name="connsiteX0" fmla="*/ 1993900 w 3708400"/>
              <a:gd name="connsiteY0" fmla="*/ 0 h 4699000"/>
              <a:gd name="connsiteX1" fmla="*/ 2565400 w 3708400"/>
              <a:gd name="connsiteY1" fmla="*/ 698500 h 4699000"/>
              <a:gd name="connsiteX2" fmla="*/ 3708400 w 3708400"/>
              <a:gd name="connsiteY2" fmla="*/ 4699000 h 4699000"/>
              <a:gd name="connsiteX3" fmla="*/ 0 w 3708400"/>
              <a:gd name="connsiteY3" fmla="*/ 3492500 h 4699000"/>
              <a:gd name="connsiteX4" fmla="*/ 330200 w 3708400"/>
              <a:gd name="connsiteY4" fmla="*/ 774700 h 4699000"/>
              <a:gd name="connsiteX5" fmla="*/ 1993900 w 3708400"/>
              <a:gd name="connsiteY5" fmla="*/ 0 h 4699000"/>
              <a:gd name="connsiteX0" fmla="*/ 1993900 w 3708400"/>
              <a:gd name="connsiteY0" fmla="*/ 0 h 4699000"/>
              <a:gd name="connsiteX1" fmla="*/ 2832100 w 3708400"/>
              <a:gd name="connsiteY1" fmla="*/ 749300 h 4699000"/>
              <a:gd name="connsiteX2" fmla="*/ 3708400 w 3708400"/>
              <a:gd name="connsiteY2" fmla="*/ 4699000 h 4699000"/>
              <a:gd name="connsiteX3" fmla="*/ 0 w 3708400"/>
              <a:gd name="connsiteY3" fmla="*/ 3492500 h 4699000"/>
              <a:gd name="connsiteX4" fmla="*/ 330200 w 3708400"/>
              <a:gd name="connsiteY4" fmla="*/ 774700 h 4699000"/>
              <a:gd name="connsiteX5" fmla="*/ 1993900 w 3708400"/>
              <a:gd name="connsiteY5" fmla="*/ 0 h 4699000"/>
              <a:gd name="connsiteX0" fmla="*/ 1993900 w 3467100"/>
              <a:gd name="connsiteY0" fmla="*/ 0 h 4343400"/>
              <a:gd name="connsiteX1" fmla="*/ 2832100 w 3467100"/>
              <a:gd name="connsiteY1" fmla="*/ 749300 h 4343400"/>
              <a:gd name="connsiteX2" fmla="*/ 3467100 w 3467100"/>
              <a:gd name="connsiteY2" fmla="*/ 4343400 h 4343400"/>
              <a:gd name="connsiteX3" fmla="*/ 0 w 3467100"/>
              <a:gd name="connsiteY3" fmla="*/ 3492500 h 4343400"/>
              <a:gd name="connsiteX4" fmla="*/ 330200 w 3467100"/>
              <a:gd name="connsiteY4" fmla="*/ 774700 h 4343400"/>
              <a:gd name="connsiteX5" fmla="*/ 1993900 w 3467100"/>
              <a:gd name="connsiteY5" fmla="*/ 0 h 4343400"/>
              <a:gd name="connsiteX0" fmla="*/ 1993900 w 3556000"/>
              <a:gd name="connsiteY0" fmla="*/ 0 h 4343400"/>
              <a:gd name="connsiteX1" fmla="*/ 3556000 w 3556000"/>
              <a:gd name="connsiteY1" fmla="*/ 1371600 h 4343400"/>
              <a:gd name="connsiteX2" fmla="*/ 3467100 w 3556000"/>
              <a:gd name="connsiteY2" fmla="*/ 4343400 h 4343400"/>
              <a:gd name="connsiteX3" fmla="*/ 0 w 3556000"/>
              <a:gd name="connsiteY3" fmla="*/ 3492500 h 4343400"/>
              <a:gd name="connsiteX4" fmla="*/ 330200 w 3556000"/>
              <a:gd name="connsiteY4" fmla="*/ 774700 h 4343400"/>
              <a:gd name="connsiteX5" fmla="*/ 1993900 w 3556000"/>
              <a:gd name="connsiteY5" fmla="*/ 0 h 4343400"/>
              <a:gd name="connsiteX0" fmla="*/ 1993900 w 3467100"/>
              <a:gd name="connsiteY0" fmla="*/ 0 h 4343400"/>
              <a:gd name="connsiteX1" fmla="*/ 3416300 w 3467100"/>
              <a:gd name="connsiteY1" fmla="*/ 812800 h 4343400"/>
              <a:gd name="connsiteX2" fmla="*/ 3467100 w 3467100"/>
              <a:gd name="connsiteY2" fmla="*/ 4343400 h 4343400"/>
              <a:gd name="connsiteX3" fmla="*/ 0 w 3467100"/>
              <a:gd name="connsiteY3" fmla="*/ 3492500 h 4343400"/>
              <a:gd name="connsiteX4" fmla="*/ 330200 w 3467100"/>
              <a:gd name="connsiteY4" fmla="*/ 774700 h 4343400"/>
              <a:gd name="connsiteX5" fmla="*/ 1993900 w 3467100"/>
              <a:gd name="connsiteY5" fmla="*/ 0 h 4343400"/>
              <a:gd name="connsiteX0" fmla="*/ 1854200 w 3327400"/>
              <a:gd name="connsiteY0" fmla="*/ 0 h 4495800"/>
              <a:gd name="connsiteX1" fmla="*/ 3276600 w 3327400"/>
              <a:gd name="connsiteY1" fmla="*/ 812800 h 4495800"/>
              <a:gd name="connsiteX2" fmla="*/ 3327400 w 3327400"/>
              <a:gd name="connsiteY2" fmla="*/ 4343400 h 4495800"/>
              <a:gd name="connsiteX3" fmla="*/ 0 w 3327400"/>
              <a:gd name="connsiteY3" fmla="*/ 4495800 h 4495800"/>
              <a:gd name="connsiteX4" fmla="*/ 190500 w 3327400"/>
              <a:gd name="connsiteY4" fmla="*/ 774700 h 4495800"/>
              <a:gd name="connsiteX5" fmla="*/ 1854200 w 3327400"/>
              <a:gd name="connsiteY5" fmla="*/ 0 h 4495800"/>
              <a:gd name="connsiteX0" fmla="*/ 1854200 w 3327400"/>
              <a:gd name="connsiteY0" fmla="*/ 0 h 4495800"/>
              <a:gd name="connsiteX1" fmla="*/ 3276600 w 3327400"/>
              <a:gd name="connsiteY1" fmla="*/ 812800 h 4495800"/>
              <a:gd name="connsiteX2" fmla="*/ 3327400 w 3327400"/>
              <a:gd name="connsiteY2" fmla="*/ 4343400 h 4495800"/>
              <a:gd name="connsiteX3" fmla="*/ 0 w 3327400"/>
              <a:gd name="connsiteY3" fmla="*/ 4495800 h 4495800"/>
              <a:gd name="connsiteX4" fmla="*/ 469900 w 3327400"/>
              <a:gd name="connsiteY4" fmla="*/ 508000 h 4495800"/>
              <a:gd name="connsiteX5" fmla="*/ 1854200 w 3327400"/>
              <a:gd name="connsiteY5" fmla="*/ 0 h 4495800"/>
              <a:gd name="connsiteX0" fmla="*/ 1854200 w 3327400"/>
              <a:gd name="connsiteY0" fmla="*/ 0 h 4495800"/>
              <a:gd name="connsiteX1" fmla="*/ 3276600 w 3327400"/>
              <a:gd name="connsiteY1" fmla="*/ 812800 h 4495800"/>
              <a:gd name="connsiteX2" fmla="*/ 3327400 w 3327400"/>
              <a:gd name="connsiteY2" fmla="*/ 4343400 h 4495800"/>
              <a:gd name="connsiteX3" fmla="*/ 0 w 3327400"/>
              <a:gd name="connsiteY3" fmla="*/ 4495800 h 4495800"/>
              <a:gd name="connsiteX4" fmla="*/ 990600 w 3327400"/>
              <a:gd name="connsiteY4" fmla="*/ 520700 h 4495800"/>
              <a:gd name="connsiteX5" fmla="*/ 1854200 w 3327400"/>
              <a:gd name="connsiteY5" fmla="*/ 0 h 4495800"/>
              <a:gd name="connsiteX0" fmla="*/ 1854200 w 3327400"/>
              <a:gd name="connsiteY0" fmla="*/ 0 h 4495800"/>
              <a:gd name="connsiteX1" fmla="*/ 3276600 w 3327400"/>
              <a:gd name="connsiteY1" fmla="*/ 812800 h 4495800"/>
              <a:gd name="connsiteX2" fmla="*/ 3327400 w 3327400"/>
              <a:gd name="connsiteY2" fmla="*/ 4343400 h 4495800"/>
              <a:gd name="connsiteX3" fmla="*/ 1433867 w 3327400"/>
              <a:gd name="connsiteY3" fmla="*/ 4394200 h 4495800"/>
              <a:gd name="connsiteX4" fmla="*/ 0 w 3327400"/>
              <a:gd name="connsiteY4" fmla="*/ 4495800 h 4495800"/>
              <a:gd name="connsiteX5" fmla="*/ 990600 w 3327400"/>
              <a:gd name="connsiteY5" fmla="*/ 520700 h 4495800"/>
              <a:gd name="connsiteX6" fmla="*/ 1854200 w 3327400"/>
              <a:gd name="connsiteY6" fmla="*/ 0 h 4495800"/>
              <a:gd name="connsiteX0" fmla="*/ 1854200 w 3327400"/>
              <a:gd name="connsiteY0" fmla="*/ 0 h 5143500"/>
              <a:gd name="connsiteX1" fmla="*/ 3276600 w 3327400"/>
              <a:gd name="connsiteY1" fmla="*/ 812800 h 5143500"/>
              <a:gd name="connsiteX2" fmla="*/ 3327400 w 3327400"/>
              <a:gd name="connsiteY2" fmla="*/ 4343400 h 5143500"/>
              <a:gd name="connsiteX3" fmla="*/ 2081567 w 3327400"/>
              <a:gd name="connsiteY3" fmla="*/ 5143500 h 5143500"/>
              <a:gd name="connsiteX4" fmla="*/ 0 w 3327400"/>
              <a:gd name="connsiteY4" fmla="*/ 4495800 h 5143500"/>
              <a:gd name="connsiteX5" fmla="*/ 990600 w 3327400"/>
              <a:gd name="connsiteY5" fmla="*/ 520700 h 5143500"/>
              <a:gd name="connsiteX6" fmla="*/ 1854200 w 3327400"/>
              <a:gd name="connsiteY6" fmla="*/ 0 h 5143500"/>
              <a:gd name="connsiteX0" fmla="*/ 1587500 w 3060700"/>
              <a:gd name="connsiteY0" fmla="*/ 0 h 5143500"/>
              <a:gd name="connsiteX1" fmla="*/ 3009900 w 3060700"/>
              <a:gd name="connsiteY1" fmla="*/ 812800 h 5143500"/>
              <a:gd name="connsiteX2" fmla="*/ 3060700 w 3060700"/>
              <a:gd name="connsiteY2" fmla="*/ 4343400 h 5143500"/>
              <a:gd name="connsiteX3" fmla="*/ 1814867 w 3060700"/>
              <a:gd name="connsiteY3" fmla="*/ 5143500 h 5143500"/>
              <a:gd name="connsiteX4" fmla="*/ 0 w 3060700"/>
              <a:gd name="connsiteY4" fmla="*/ 3352800 h 5143500"/>
              <a:gd name="connsiteX5" fmla="*/ 723900 w 3060700"/>
              <a:gd name="connsiteY5" fmla="*/ 520700 h 5143500"/>
              <a:gd name="connsiteX6" fmla="*/ 1587500 w 3060700"/>
              <a:gd name="connsiteY6" fmla="*/ 0 h 5143500"/>
              <a:gd name="connsiteX0" fmla="*/ 1587500 w 3060700"/>
              <a:gd name="connsiteY0" fmla="*/ 0 h 5143500"/>
              <a:gd name="connsiteX1" fmla="*/ 3009900 w 3060700"/>
              <a:gd name="connsiteY1" fmla="*/ 812800 h 5143500"/>
              <a:gd name="connsiteX2" fmla="*/ 3060700 w 3060700"/>
              <a:gd name="connsiteY2" fmla="*/ 4343400 h 5143500"/>
              <a:gd name="connsiteX3" fmla="*/ 1814867 w 3060700"/>
              <a:gd name="connsiteY3" fmla="*/ 5143500 h 5143500"/>
              <a:gd name="connsiteX4" fmla="*/ 0 w 3060700"/>
              <a:gd name="connsiteY4" fmla="*/ 3352800 h 5143500"/>
              <a:gd name="connsiteX5" fmla="*/ 812800 w 3060700"/>
              <a:gd name="connsiteY5" fmla="*/ 673100 h 5143500"/>
              <a:gd name="connsiteX6" fmla="*/ 1587500 w 3060700"/>
              <a:gd name="connsiteY6" fmla="*/ 0 h 5143500"/>
              <a:gd name="connsiteX0" fmla="*/ 1270000 w 3060700"/>
              <a:gd name="connsiteY0" fmla="*/ 0 h 4876800"/>
              <a:gd name="connsiteX1" fmla="*/ 3009900 w 3060700"/>
              <a:gd name="connsiteY1" fmla="*/ 546100 h 4876800"/>
              <a:gd name="connsiteX2" fmla="*/ 3060700 w 3060700"/>
              <a:gd name="connsiteY2" fmla="*/ 4076700 h 4876800"/>
              <a:gd name="connsiteX3" fmla="*/ 1814867 w 3060700"/>
              <a:gd name="connsiteY3" fmla="*/ 4876800 h 4876800"/>
              <a:gd name="connsiteX4" fmla="*/ 0 w 3060700"/>
              <a:gd name="connsiteY4" fmla="*/ 3086100 h 4876800"/>
              <a:gd name="connsiteX5" fmla="*/ 812800 w 3060700"/>
              <a:gd name="connsiteY5" fmla="*/ 406400 h 4876800"/>
              <a:gd name="connsiteX6" fmla="*/ 1270000 w 3060700"/>
              <a:gd name="connsiteY6" fmla="*/ 0 h 4876800"/>
              <a:gd name="connsiteX0" fmla="*/ 1270000 w 3048000"/>
              <a:gd name="connsiteY0" fmla="*/ 0 h 4876800"/>
              <a:gd name="connsiteX1" fmla="*/ 3009900 w 3048000"/>
              <a:gd name="connsiteY1" fmla="*/ 546100 h 4876800"/>
              <a:gd name="connsiteX2" fmla="*/ 3048000 w 3048000"/>
              <a:gd name="connsiteY2" fmla="*/ 3543300 h 4876800"/>
              <a:gd name="connsiteX3" fmla="*/ 1814867 w 3048000"/>
              <a:gd name="connsiteY3" fmla="*/ 4876800 h 4876800"/>
              <a:gd name="connsiteX4" fmla="*/ 0 w 3048000"/>
              <a:gd name="connsiteY4" fmla="*/ 3086100 h 4876800"/>
              <a:gd name="connsiteX5" fmla="*/ 812800 w 3048000"/>
              <a:gd name="connsiteY5" fmla="*/ 406400 h 4876800"/>
              <a:gd name="connsiteX6" fmla="*/ 1270000 w 3048000"/>
              <a:gd name="connsiteY6" fmla="*/ 0 h 4876800"/>
              <a:gd name="connsiteX0" fmla="*/ 1270000 w 3048000"/>
              <a:gd name="connsiteY0" fmla="*/ 0 h 3987800"/>
              <a:gd name="connsiteX1" fmla="*/ 3009900 w 3048000"/>
              <a:gd name="connsiteY1" fmla="*/ 546100 h 3987800"/>
              <a:gd name="connsiteX2" fmla="*/ 3048000 w 3048000"/>
              <a:gd name="connsiteY2" fmla="*/ 3543300 h 3987800"/>
              <a:gd name="connsiteX3" fmla="*/ 2145067 w 3048000"/>
              <a:gd name="connsiteY3" fmla="*/ 3987800 h 3987800"/>
              <a:gd name="connsiteX4" fmla="*/ 0 w 3048000"/>
              <a:gd name="connsiteY4" fmla="*/ 3086100 h 3987800"/>
              <a:gd name="connsiteX5" fmla="*/ 812800 w 3048000"/>
              <a:gd name="connsiteY5" fmla="*/ 406400 h 3987800"/>
              <a:gd name="connsiteX6" fmla="*/ 1270000 w 3048000"/>
              <a:gd name="connsiteY6" fmla="*/ 0 h 3987800"/>
              <a:gd name="connsiteX0" fmla="*/ 1409700 w 3187700"/>
              <a:gd name="connsiteY0" fmla="*/ 0 h 3987800"/>
              <a:gd name="connsiteX1" fmla="*/ 3149600 w 3187700"/>
              <a:gd name="connsiteY1" fmla="*/ 546100 h 3987800"/>
              <a:gd name="connsiteX2" fmla="*/ 3187700 w 3187700"/>
              <a:gd name="connsiteY2" fmla="*/ 3543300 h 3987800"/>
              <a:gd name="connsiteX3" fmla="*/ 2284767 w 3187700"/>
              <a:gd name="connsiteY3" fmla="*/ 3987800 h 3987800"/>
              <a:gd name="connsiteX4" fmla="*/ 0 w 3187700"/>
              <a:gd name="connsiteY4" fmla="*/ 3314700 h 3987800"/>
              <a:gd name="connsiteX5" fmla="*/ 952500 w 3187700"/>
              <a:gd name="connsiteY5" fmla="*/ 406400 h 3987800"/>
              <a:gd name="connsiteX6" fmla="*/ 1409700 w 3187700"/>
              <a:gd name="connsiteY6" fmla="*/ 0 h 3987800"/>
              <a:gd name="connsiteX0" fmla="*/ 1409700 w 3187700"/>
              <a:gd name="connsiteY0" fmla="*/ 0 h 3987800"/>
              <a:gd name="connsiteX1" fmla="*/ 3149600 w 3187700"/>
              <a:gd name="connsiteY1" fmla="*/ 546100 h 3987800"/>
              <a:gd name="connsiteX2" fmla="*/ 3187700 w 3187700"/>
              <a:gd name="connsiteY2" fmla="*/ 3543300 h 3987800"/>
              <a:gd name="connsiteX3" fmla="*/ 2284767 w 3187700"/>
              <a:gd name="connsiteY3" fmla="*/ 3987800 h 3987800"/>
              <a:gd name="connsiteX4" fmla="*/ 0 w 3187700"/>
              <a:gd name="connsiteY4" fmla="*/ 3314700 h 3987800"/>
              <a:gd name="connsiteX5" fmla="*/ 435095 w 3187700"/>
              <a:gd name="connsiteY5" fmla="*/ 807492 h 3987800"/>
              <a:gd name="connsiteX6" fmla="*/ 1409700 w 3187700"/>
              <a:gd name="connsiteY6" fmla="*/ 0 h 3987800"/>
              <a:gd name="connsiteX0" fmla="*/ 1484064 w 3187700"/>
              <a:gd name="connsiteY0" fmla="*/ 0 h 3511760"/>
              <a:gd name="connsiteX1" fmla="*/ 3149600 w 3187700"/>
              <a:gd name="connsiteY1" fmla="*/ 70060 h 3511760"/>
              <a:gd name="connsiteX2" fmla="*/ 3187700 w 3187700"/>
              <a:gd name="connsiteY2" fmla="*/ 3067260 h 3511760"/>
              <a:gd name="connsiteX3" fmla="*/ 2284767 w 3187700"/>
              <a:gd name="connsiteY3" fmla="*/ 3511760 h 3511760"/>
              <a:gd name="connsiteX4" fmla="*/ 0 w 3187700"/>
              <a:gd name="connsiteY4" fmla="*/ 2838660 h 3511760"/>
              <a:gd name="connsiteX5" fmla="*/ 435095 w 3187700"/>
              <a:gd name="connsiteY5" fmla="*/ 331452 h 3511760"/>
              <a:gd name="connsiteX6" fmla="*/ 1484064 w 3187700"/>
              <a:gd name="connsiteY6" fmla="*/ 0 h 3511760"/>
              <a:gd name="connsiteX0" fmla="*/ 1484064 w 3187700"/>
              <a:gd name="connsiteY0" fmla="*/ 0 h 3511760"/>
              <a:gd name="connsiteX1" fmla="*/ 3149600 w 3187700"/>
              <a:gd name="connsiteY1" fmla="*/ 70060 h 3511760"/>
              <a:gd name="connsiteX2" fmla="*/ 3187700 w 3187700"/>
              <a:gd name="connsiteY2" fmla="*/ 3067260 h 3511760"/>
              <a:gd name="connsiteX3" fmla="*/ 2284767 w 3187700"/>
              <a:gd name="connsiteY3" fmla="*/ 3511760 h 3511760"/>
              <a:gd name="connsiteX4" fmla="*/ 0 w 3187700"/>
              <a:gd name="connsiteY4" fmla="*/ 2838660 h 3511760"/>
              <a:gd name="connsiteX5" fmla="*/ 813259 w 3187700"/>
              <a:gd name="connsiteY5" fmla="*/ 1376098 h 3511760"/>
              <a:gd name="connsiteX6" fmla="*/ 1484064 w 3187700"/>
              <a:gd name="connsiteY6" fmla="*/ 0 h 3511760"/>
              <a:gd name="connsiteX0" fmla="*/ 1484064 w 3187700"/>
              <a:gd name="connsiteY0" fmla="*/ 0 h 3511760"/>
              <a:gd name="connsiteX1" fmla="*/ 2479614 w 3187700"/>
              <a:gd name="connsiteY1" fmla="*/ 51994 h 3511760"/>
              <a:gd name="connsiteX2" fmla="*/ 3187700 w 3187700"/>
              <a:gd name="connsiteY2" fmla="*/ 3067260 h 3511760"/>
              <a:gd name="connsiteX3" fmla="*/ 2284767 w 3187700"/>
              <a:gd name="connsiteY3" fmla="*/ 3511760 h 3511760"/>
              <a:gd name="connsiteX4" fmla="*/ 0 w 3187700"/>
              <a:gd name="connsiteY4" fmla="*/ 2838660 h 3511760"/>
              <a:gd name="connsiteX5" fmla="*/ 813259 w 3187700"/>
              <a:gd name="connsiteY5" fmla="*/ 1376098 h 3511760"/>
              <a:gd name="connsiteX6" fmla="*/ 1484064 w 3187700"/>
              <a:gd name="connsiteY6" fmla="*/ 0 h 3511760"/>
              <a:gd name="connsiteX0" fmla="*/ 1484064 w 3295513"/>
              <a:gd name="connsiteY0" fmla="*/ 0 h 3511760"/>
              <a:gd name="connsiteX1" fmla="*/ 2479614 w 3295513"/>
              <a:gd name="connsiteY1" fmla="*/ 51994 h 3511760"/>
              <a:gd name="connsiteX2" fmla="*/ 3295513 w 3295513"/>
              <a:gd name="connsiteY2" fmla="*/ 839044 h 3511760"/>
              <a:gd name="connsiteX3" fmla="*/ 2284767 w 3295513"/>
              <a:gd name="connsiteY3" fmla="*/ 3511760 h 3511760"/>
              <a:gd name="connsiteX4" fmla="*/ 0 w 3295513"/>
              <a:gd name="connsiteY4" fmla="*/ 2838660 h 3511760"/>
              <a:gd name="connsiteX5" fmla="*/ 813259 w 3295513"/>
              <a:gd name="connsiteY5" fmla="*/ 1376098 h 3511760"/>
              <a:gd name="connsiteX6" fmla="*/ 1484064 w 3295513"/>
              <a:gd name="connsiteY6" fmla="*/ 0 h 3511760"/>
              <a:gd name="connsiteX0" fmla="*/ 1484064 w 3295513"/>
              <a:gd name="connsiteY0" fmla="*/ 0 h 2838660"/>
              <a:gd name="connsiteX1" fmla="*/ 2479614 w 3295513"/>
              <a:gd name="connsiteY1" fmla="*/ 51994 h 2838660"/>
              <a:gd name="connsiteX2" fmla="*/ 3295513 w 3295513"/>
              <a:gd name="connsiteY2" fmla="*/ 839044 h 2838660"/>
              <a:gd name="connsiteX3" fmla="*/ 3032416 w 3295513"/>
              <a:gd name="connsiteY3" fmla="*/ 1808541 h 2838660"/>
              <a:gd name="connsiteX4" fmla="*/ 0 w 3295513"/>
              <a:gd name="connsiteY4" fmla="*/ 2838660 h 2838660"/>
              <a:gd name="connsiteX5" fmla="*/ 813259 w 3295513"/>
              <a:gd name="connsiteY5" fmla="*/ 1376098 h 2838660"/>
              <a:gd name="connsiteX6" fmla="*/ 1484064 w 3295513"/>
              <a:gd name="connsiteY6" fmla="*/ 0 h 2838660"/>
              <a:gd name="connsiteX0" fmla="*/ 2130017 w 3941466"/>
              <a:gd name="connsiteY0" fmla="*/ 0 h 3045618"/>
              <a:gd name="connsiteX1" fmla="*/ 3125567 w 3941466"/>
              <a:gd name="connsiteY1" fmla="*/ 51994 h 3045618"/>
              <a:gd name="connsiteX2" fmla="*/ 3941466 w 3941466"/>
              <a:gd name="connsiteY2" fmla="*/ 839044 h 3045618"/>
              <a:gd name="connsiteX3" fmla="*/ 3678369 w 3941466"/>
              <a:gd name="connsiteY3" fmla="*/ 1808541 h 3045618"/>
              <a:gd name="connsiteX4" fmla="*/ 0 w 3941466"/>
              <a:gd name="connsiteY4" fmla="*/ 3045618 h 3045618"/>
              <a:gd name="connsiteX5" fmla="*/ 1459212 w 3941466"/>
              <a:gd name="connsiteY5" fmla="*/ 1376098 h 3045618"/>
              <a:gd name="connsiteX6" fmla="*/ 2130017 w 3941466"/>
              <a:gd name="connsiteY6" fmla="*/ 0 h 3045618"/>
              <a:gd name="connsiteX0" fmla="*/ 2130017 w 3941466"/>
              <a:gd name="connsiteY0" fmla="*/ 0 h 3045618"/>
              <a:gd name="connsiteX1" fmla="*/ 3125567 w 3941466"/>
              <a:gd name="connsiteY1" fmla="*/ 51994 h 3045618"/>
              <a:gd name="connsiteX2" fmla="*/ 3941466 w 3941466"/>
              <a:gd name="connsiteY2" fmla="*/ 839044 h 3045618"/>
              <a:gd name="connsiteX3" fmla="*/ 3678369 w 3941466"/>
              <a:gd name="connsiteY3" fmla="*/ 1808541 h 3045618"/>
              <a:gd name="connsiteX4" fmla="*/ 0 w 3941466"/>
              <a:gd name="connsiteY4" fmla="*/ 3045618 h 3045618"/>
              <a:gd name="connsiteX5" fmla="*/ 575345 w 3941466"/>
              <a:gd name="connsiteY5" fmla="*/ 1495528 h 3045618"/>
              <a:gd name="connsiteX6" fmla="*/ 2130017 w 3941466"/>
              <a:gd name="connsiteY6" fmla="*/ 0 h 3045618"/>
              <a:gd name="connsiteX0" fmla="*/ 2130017 w 3941466"/>
              <a:gd name="connsiteY0" fmla="*/ 0 h 3045618"/>
              <a:gd name="connsiteX1" fmla="*/ 3125567 w 3941466"/>
              <a:gd name="connsiteY1" fmla="*/ 51994 h 3045618"/>
              <a:gd name="connsiteX2" fmla="*/ 3941466 w 3941466"/>
              <a:gd name="connsiteY2" fmla="*/ 839044 h 3045618"/>
              <a:gd name="connsiteX3" fmla="*/ 3678369 w 3941466"/>
              <a:gd name="connsiteY3" fmla="*/ 1808541 h 3045618"/>
              <a:gd name="connsiteX4" fmla="*/ 0 w 3941466"/>
              <a:gd name="connsiteY4" fmla="*/ 3045618 h 3045618"/>
              <a:gd name="connsiteX5" fmla="*/ 1383039 w 3941466"/>
              <a:gd name="connsiteY5" fmla="*/ 1837544 h 3045618"/>
              <a:gd name="connsiteX6" fmla="*/ 2130017 w 3941466"/>
              <a:gd name="connsiteY6" fmla="*/ 0 h 3045618"/>
              <a:gd name="connsiteX0" fmla="*/ 746978 w 2558427"/>
              <a:gd name="connsiteY0" fmla="*/ 0 h 3350278"/>
              <a:gd name="connsiteX1" fmla="*/ 1742528 w 2558427"/>
              <a:gd name="connsiteY1" fmla="*/ 51994 h 3350278"/>
              <a:gd name="connsiteX2" fmla="*/ 2558427 w 2558427"/>
              <a:gd name="connsiteY2" fmla="*/ 839044 h 3350278"/>
              <a:gd name="connsiteX3" fmla="*/ 2295330 w 2558427"/>
              <a:gd name="connsiteY3" fmla="*/ 1808541 h 3350278"/>
              <a:gd name="connsiteX4" fmla="*/ 187910 w 2558427"/>
              <a:gd name="connsiteY4" fmla="*/ 3350278 h 3350278"/>
              <a:gd name="connsiteX5" fmla="*/ 0 w 2558427"/>
              <a:gd name="connsiteY5" fmla="*/ 1837544 h 3350278"/>
              <a:gd name="connsiteX6" fmla="*/ 746978 w 2558427"/>
              <a:gd name="connsiteY6" fmla="*/ 0 h 3350278"/>
              <a:gd name="connsiteX0" fmla="*/ 746978 w 2558427"/>
              <a:gd name="connsiteY0" fmla="*/ 0 h 3350278"/>
              <a:gd name="connsiteX1" fmla="*/ 1742528 w 2558427"/>
              <a:gd name="connsiteY1" fmla="*/ 51994 h 3350278"/>
              <a:gd name="connsiteX2" fmla="*/ 2558427 w 2558427"/>
              <a:gd name="connsiteY2" fmla="*/ 839044 h 3350278"/>
              <a:gd name="connsiteX3" fmla="*/ 1707284 w 2558427"/>
              <a:gd name="connsiteY3" fmla="*/ 2730220 h 3350278"/>
              <a:gd name="connsiteX4" fmla="*/ 187910 w 2558427"/>
              <a:gd name="connsiteY4" fmla="*/ 3350278 h 3350278"/>
              <a:gd name="connsiteX5" fmla="*/ 0 w 2558427"/>
              <a:gd name="connsiteY5" fmla="*/ 1837544 h 3350278"/>
              <a:gd name="connsiteX6" fmla="*/ 746978 w 2558427"/>
              <a:gd name="connsiteY6" fmla="*/ 0 h 3350278"/>
              <a:gd name="connsiteX0" fmla="*/ 746978 w 2558427"/>
              <a:gd name="connsiteY0" fmla="*/ 0 h 3242352"/>
              <a:gd name="connsiteX1" fmla="*/ 1742528 w 2558427"/>
              <a:gd name="connsiteY1" fmla="*/ 51994 h 3242352"/>
              <a:gd name="connsiteX2" fmla="*/ 2558427 w 2558427"/>
              <a:gd name="connsiteY2" fmla="*/ 839044 h 3242352"/>
              <a:gd name="connsiteX3" fmla="*/ 1707284 w 2558427"/>
              <a:gd name="connsiteY3" fmla="*/ 2730220 h 3242352"/>
              <a:gd name="connsiteX4" fmla="*/ 404558 w 2558427"/>
              <a:gd name="connsiteY4" fmla="*/ 3242352 h 3242352"/>
              <a:gd name="connsiteX5" fmla="*/ 0 w 2558427"/>
              <a:gd name="connsiteY5" fmla="*/ 1837544 h 3242352"/>
              <a:gd name="connsiteX6" fmla="*/ 746978 w 2558427"/>
              <a:gd name="connsiteY6" fmla="*/ 0 h 3242352"/>
              <a:gd name="connsiteX0" fmla="*/ 1462658 w 3274107"/>
              <a:gd name="connsiteY0" fmla="*/ 0 h 3450215"/>
              <a:gd name="connsiteX1" fmla="*/ 2458208 w 3274107"/>
              <a:gd name="connsiteY1" fmla="*/ 51994 h 3450215"/>
              <a:gd name="connsiteX2" fmla="*/ 3274107 w 3274107"/>
              <a:gd name="connsiteY2" fmla="*/ 839044 h 3450215"/>
              <a:gd name="connsiteX3" fmla="*/ 2422964 w 3274107"/>
              <a:gd name="connsiteY3" fmla="*/ 2730220 h 3450215"/>
              <a:gd name="connsiteX4" fmla="*/ 0 w 3274107"/>
              <a:gd name="connsiteY4" fmla="*/ 3450215 h 3450215"/>
              <a:gd name="connsiteX5" fmla="*/ 715680 w 3274107"/>
              <a:gd name="connsiteY5" fmla="*/ 1837544 h 3450215"/>
              <a:gd name="connsiteX6" fmla="*/ 1462658 w 3274107"/>
              <a:gd name="connsiteY6" fmla="*/ 0 h 3450215"/>
              <a:gd name="connsiteX0" fmla="*/ 1170061 w 3274107"/>
              <a:gd name="connsiteY0" fmla="*/ 0 h 3484441"/>
              <a:gd name="connsiteX1" fmla="*/ 2458208 w 3274107"/>
              <a:gd name="connsiteY1" fmla="*/ 86220 h 3484441"/>
              <a:gd name="connsiteX2" fmla="*/ 3274107 w 3274107"/>
              <a:gd name="connsiteY2" fmla="*/ 873270 h 3484441"/>
              <a:gd name="connsiteX3" fmla="*/ 2422964 w 3274107"/>
              <a:gd name="connsiteY3" fmla="*/ 2764446 h 3484441"/>
              <a:gd name="connsiteX4" fmla="*/ 0 w 3274107"/>
              <a:gd name="connsiteY4" fmla="*/ 3484441 h 3484441"/>
              <a:gd name="connsiteX5" fmla="*/ 715680 w 3274107"/>
              <a:gd name="connsiteY5" fmla="*/ 1871770 h 3484441"/>
              <a:gd name="connsiteX6" fmla="*/ 1170061 w 3274107"/>
              <a:gd name="connsiteY6" fmla="*/ 0 h 3484441"/>
              <a:gd name="connsiteX0" fmla="*/ 1170061 w 3274107"/>
              <a:gd name="connsiteY0" fmla="*/ 0 h 3484441"/>
              <a:gd name="connsiteX1" fmla="*/ 2458208 w 3274107"/>
              <a:gd name="connsiteY1" fmla="*/ 86220 h 3484441"/>
              <a:gd name="connsiteX2" fmla="*/ 3274107 w 3274107"/>
              <a:gd name="connsiteY2" fmla="*/ 873270 h 3484441"/>
              <a:gd name="connsiteX3" fmla="*/ 2422964 w 3274107"/>
              <a:gd name="connsiteY3" fmla="*/ 2764446 h 3484441"/>
              <a:gd name="connsiteX4" fmla="*/ 0 w 3274107"/>
              <a:gd name="connsiteY4" fmla="*/ 3484441 h 3484441"/>
              <a:gd name="connsiteX5" fmla="*/ 887166 w 3274107"/>
              <a:gd name="connsiteY5" fmla="*/ 1759465 h 3484441"/>
              <a:gd name="connsiteX6" fmla="*/ 1170061 w 3274107"/>
              <a:gd name="connsiteY6" fmla="*/ 0 h 3484441"/>
              <a:gd name="connsiteX0" fmla="*/ 282895 w 2386941"/>
              <a:gd name="connsiteY0" fmla="*/ 0 h 2764446"/>
              <a:gd name="connsiteX1" fmla="*/ 1571042 w 2386941"/>
              <a:gd name="connsiteY1" fmla="*/ 86220 h 2764446"/>
              <a:gd name="connsiteX2" fmla="*/ 2386941 w 2386941"/>
              <a:gd name="connsiteY2" fmla="*/ 873270 h 2764446"/>
              <a:gd name="connsiteX3" fmla="*/ 1535798 w 2386941"/>
              <a:gd name="connsiteY3" fmla="*/ 2764446 h 2764446"/>
              <a:gd name="connsiteX4" fmla="*/ 239009 w 2386941"/>
              <a:gd name="connsiteY4" fmla="*/ 2638372 h 2764446"/>
              <a:gd name="connsiteX5" fmla="*/ 0 w 2386941"/>
              <a:gd name="connsiteY5" fmla="*/ 1759465 h 2764446"/>
              <a:gd name="connsiteX6" fmla="*/ 282895 w 2386941"/>
              <a:gd name="connsiteY6" fmla="*/ 0 h 2764446"/>
              <a:gd name="connsiteX0" fmla="*/ 374665 w 2478711"/>
              <a:gd name="connsiteY0" fmla="*/ 0 h 2764446"/>
              <a:gd name="connsiteX1" fmla="*/ 1662812 w 2478711"/>
              <a:gd name="connsiteY1" fmla="*/ 86220 h 2764446"/>
              <a:gd name="connsiteX2" fmla="*/ 2478711 w 2478711"/>
              <a:gd name="connsiteY2" fmla="*/ 873270 h 2764446"/>
              <a:gd name="connsiteX3" fmla="*/ 1627568 w 2478711"/>
              <a:gd name="connsiteY3" fmla="*/ 2764446 h 2764446"/>
              <a:gd name="connsiteX4" fmla="*/ 330779 w 2478711"/>
              <a:gd name="connsiteY4" fmla="*/ 2638372 h 2764446"/>
              <a:gd name="connsiteX5" fmla="*/ 0 w 2478711"/>
              <a:gd name="connsiteY5" fmla="*/ 2500697 h 2764446"/>
              <a:gd name="connsiteX6" fmla="*/ 374665 w 2478711"/>
              <a:gd name="connsiteY6" fmla="*/ 0 h 2764446"/>
              <a:gd name="connsiteX0" fmla="*/ 374665 w 2478711"/>
              <a:gd name="connsiteY0" fmla="*/ 0 h 3054750"/>
              <a:gd name="connsiteX1" fmla="*/ 1662812 w 2478711"/>
              <a:gd name="connsiteY1" fmla="*/ 86220 h 3054750"/>
              <a:gd name="connsiteX2" fmla="*/ 2478711 w 2478711"/>
              <a:gd name="connsiteY2" fmla="*/ 873270 h 3054750"/>
              <a:gd name="connsiteX3" fmla="*/ 1627568 w 2478711"/>
              <a:gd name="connsiteY3" fmla="*/ 2764446 h 3054750"/>
              <a:gd name="connsiteX4" fmla="*/ 575587 w 2478711"/>
              <a:gd name="connsiteY4" fmla="*/ 3054750 h 3054750"/>
              <a:gd name="connsiteX5" fmla="*/ 0 w 2478711"/>
              <a:gd name="connsiteY5" fmla="*/ 2500697 h 3054750"/>
              <a:gd name="connsiteX6" fmla="*/ 374665 w 2478711"/>
              <a:gd name="connsiteY6" fmla="*/ 0 h 3054750"/>
              <a:gd name="connsiteX0" fmla="*/ 374665 w 2478711"/>
              <a:gd name="connsiteY0" fmla="*/ 0 h 3054750"/>
              <a:gd name="connsiteX1" fmla="*/ 1662812 w 2478711"/>
              <a:gd name="connsiteY1" fmla="*/ 86220 h 3054750"/>
              <a:gd name="connsiteX2" fmla="*/ 2478711 w 2478711"/>
              <a:gd name="connsiteY2" fmla="*/ 873270 h 3054750"/>
              <a:gd name="connsiteX3" fmla="*/ 1799597 w 2478711"/>
              <a:gd name="connsiteY3" fmla="*/ 2370895 h 3054750"/>
              <a:gd name="connsiteX4" fmla="*/ 575587 w 2478711"/>
              <a:gd name="connsiteY4" fmla="*/ 3054750 h 3054750"/>
              <a:gd name="connsiteX5" fmla="*/ 0 w 2478711"/>
              <a:gd name="connsiteY5" fmla="*/ 2500697 h 3054750"/>
              <a:gd name="connsiteX6" fmla="*/ 374665 w 2478711"/>
              <a:gd name="connsiteY6" fmla="*/ 0 h 3054750"/>
              <a:gd name="connsiteX0" fmla="*/ 374665 w 2478711"/>
              <a:gd name="connsiteY0" fmla="*/ 106038 h 3160788"/>
              <a:gd name="connsiteX1" fmla="*/ 1916323 w 2478711"/>
              <a:gd name="connsiteY1" fmla="*/ 0 h 3160788"/>
              <a:gd name="connsiteX2" fmla="*/ 2478711 w 2478711"/>
              <a:gd name="connsiteY2" fmla="*/ 979308 h 3160788"/>
              <a:gd name="connsiteX3" fmla="*/ 1799597 w 2478711"/>
              <a:gd name="connsiteY3" fmla="*/ 2476933 h 3160788"/>
              <a:gd name="connsiteX4" fmla="*/ 575587 w 2478711"/>
              <a:gd name="connsiteY4" fmla="*/ 3160788 h 3160788"/>
              <a:gd name="connsiteX5" fmla="*/ 0 w 2478711"/>
              <a:gd name="connsiteY5" fmla="*/ 2606735 h 3160788"/>
              <a:gd name="connsiteX6" fmla="*/ 374665 w 2478711"/>
              <a:gd name="connsiteY6" fmla="*/ 106038 h 3160788"/>
              <a:gd name="connsiteX0" fmla="*/ 336396 w 2478711"/>
              <a:gd name="connsiteY0" fmla="*/ 430510 h 3160788"/>
              <a:gd name="connsiteX1" fmla="*/ 1916323 w 2478711"/>
              <a:gd name="connsiteY1" fmla="*/ 0 h 3160788"/>
              <a:gd name="connsiteX2" fmla="*/ 2478711 w 2478711"/>
              <a:gd name="connsiteY2" fmla="*/ 979308 h 3160788"/>
              <a:gd name="connsiteX3" fmla="*/ 1799597 w 2478711"/>
              <a:gd name="connsiteY3" fmla="*/ 2476933 h 3160788"/>
              <a:gd name="connsiteX4" fmla="*/ 575587 w 2478711"/>
              <a:gd name="connsiteY4" fmla="*/ 3160788 h 3160788"/>
              <a:gd name="connsiteX5" fmla="*/ 0 w 2478711"/>
              <a:gd name="connsiteY5" fmla="*/ 2606735 h 3160788"/>
              <a:gd name="connsiteX6" fmla="*/ 336396 w 2478711"/>
              <a:gd name="connsiteY6" fmla="*/ 430510 h 3160788"/>
              <a:gd name="connsiteX0" fmla="*/ 336396 w 2276032"/>
              <a:gd name="connsiteY0" fmla="*/ 430510 h 3160788"/>
              <a:gd name="connsiteX1" fmla="*/ 1916323 w 2276032"/>
              <a:gd name="connsiteY1" fmla="*/ 0 h 3160788"/>
              <a:gd name="connsiteX2" fmla="*/ 2276032 w 2276032"/>
              <a:gd name="connsiteY2" fmla="*/ 1651185 h 3160788"/>
              <a:gd name="connsiteX3" fmla="*/ 1799597 w 2276032"/>
              <a:gd name="connsiteY3" fmla="*/ 2476933 h 3160788"/>
              <a:gd name="connsiteX4" fmla="*/ 575587 w 2276032"/>
              <a:gd name="connsiteY4" fmla="*/ 3160788 h 3160788"/>
              <a:gd name="connsiteX5" fmla="*/ 0 w 2276032"/>
              <a:gd name="connsiteY5" fmla="*/ 2606735 h 3160788"/>
              <a:gd name="connsiteX6" fmla="*/ 336396 w 2276032"/>
              <a:gd name="connsiteY6" fmla="*/ 430510 h 3160788"/>
              <a:gd name="connsiteX0" fmla="*/ 336396 w 2765914"/>
              <a:gd name="connsiteY0" fmla="*/ 430510 h 3160788"/>
              <a:gd name="connsiteX1" fmla="*/ 1916323 w 2765914"/>
              <a:gd name="connsiteY1" fmla="*/ 0 h 3160788"/>
              <a:gd name="connsiteX2" fmla="*/ 2765914 w 2765914"/>
              <a:gd name="connsiteY2" fmla="*/ 1370493 h 3160788"/>
              <a:gd name="connsiteX3" fmla="*/ 1799597 w 2765914"/>
              <a:gd name="connsiteY3" fmla="*/ 2476933 h 3160788"/>
              <a:gd name="connsiteX4" fmla="*/ 575587 w 2765914"/>
              <a:gd name="connsiteY4" fmla="*/ 3160788 h 3160788"/>
              <a:gd name="connsiteX5" fmla="*/ 0 w 2765914"/>
              <a:gd name="connsiteY5" fmla="*/ 2606735 h 3160788"/>
              <a:gd name="connsiteX6" fmla="*/ 336396 w 2765914"/>
              <a:gd name="connsiteY6" fmla="*/ 430510 h 3160788"/>
              <a:gd name="connsiteX0" fmla="*/ 336396 w 2412558"/>
              <a:gd name="connsiteY0" fmla="*/ 430510 h 3160788"/>
              <a:gd name="connsiteX1" fmla="*/ 1916323 w 2412558"/>
              <a:gd name="connsiteY1" fmla="*/ 0 h 3160788"/>
              <a:gd name="connsiteX2" fmla="*/ 2412558 w 2412558"/>
              <a:gd name="connsiteY2" fmla="*/ 1611676 h 3160788"/>
              <a:gd name="connsiteX3" fmla="*/ 1799597 w 2412558"/>
              <a:gd name="connsiteY3" fmla="*/ 2476933 h 3160788"/>
              <a:gd name="connsiteX4" fmla="*/ 575587 w 2412558"/>
              <a:gd name="connsiteY4" fmla="*/ 3160788 h 3160788"/>
              <a:gd name="connsiteX5" fmla="*/ 0 w 2412558"/>
              <a:gd name="connsiteY5" fmla="*/ 2606735 h 3160788"/>
              <a:gd name="connsiteX6" fmla="*/ 336396 w 2412558"/>
              <a:gd name="connsiteY6" fmla="*/ 430510 h 3160788"/>
              <a:gd name="connsiteX0" fmla="*/ 336396 w 2412558"/>
              <a:gd name="connsiteY0" fmla="*/ 194365 h 2924643"/>
              <a:gd name="connsiteX1" fmla="*/ 1571446 w 2412558"/>
              <a:gd name="connsiteY1" fmla="*/ 0 h 2924643"/>
              <a:gd name="connsiteX2" fmla="*/ 2412558 w 2412558"/>
              <a:gd name="connsiteY2" fmla="*/ 1375531 h 2924643"/>
              <a:gd name="connsiteX3" fmla="*/ 1799597 w 2412558"/>
              <a:gd name="connsiteY3" fmla="*/ 2240788 h 2924643"/>
              <a:gd name="connsiteX4" fmla="*/ 575587 w 2412558"/>
              <a:gd name="connsiteY4" fmla="*/ 2924643 h 2924643"/>
              <a:gd name="connsiteX5" fmla="*/ 0 w 2412558"/>
              <a:gd name="connsiteY5" fmla="*/ 2370590 h 2924643"/>
              <a:gd name="connsiteX6" fmla="*/ 336396 w 2412558"/>
              <a:gd name="connsiteY6" fmla="*/ 194365 h 2924643"/>
              <a:gd name="connsiteX0" fmla="*/ 336396 w 2412558"/>
              <a:gd name="connsiteY0" fmla="*/ 194365 h 2888200"/>
              <a:gd name="connsiteX1" fmla="*/ 1571446 w 2412558"/>
              <a:gd name="connsiteY1" fmla="*/ 0 h 2888200"/>
              <a:gd name="connsiteX2" fmla="*/ 2412558 w 2412558"/>
              <a:gd name="connsiteY2" fmla="*/ 1375531 h 2888200"/>
              <a:gd name="connsiteX3" fmla="*/ 1799597 w 2412558"/>
              <a:gd name="connsiteY3" fmla="*/ 2240788 h 2888200"/>
              <a:gd name="connsiteX4" fmla="*/ 728892 w 2412558"/>
              <a:gd name="connsiteY4" fmla="*/ 2888200 h 2888200"/>
              <a:gd name="connsiteX5" fmla="*/ 0 w 2412558"/>
              <a:gd name="connsiteY5" fmla="*/ 2370590 h 2888200"/>
              <a:gd name="connsiteX6" fmla="*/ 336396 w 2412558"/>
              <a:gd name="connsiteY6" fmla="*/ 194365 h 2888200"/>
              <a:gd name="connsiteX0" fmla="*/ 308053 w 2384215"/>
              <a:gd name="connsiteY0" fmla="*/ 194365 h 2888200"/>
              <a:gd name="connsiteX1" fmla="*/ 1543103 w 2384215"/>
              <a:gd name="connsiteY1" fmla="*/ 0 h 2888200"/>
              <a:gd name="connsiteX2" fmla="*/ 2384215 w 2384215"/>
              <a:gd name="connsiteY2" fmla="*/ 1375531 h 2888200"/>
              <a:gd name="connsiteX3" fmla="*/ 1771254 w 2384215"/>
              <a:gd name="connsiteY3" fmla="*/ 2240788 h 2888200"/>
              <a:gd name="connsiteX4" fmla="*/ 700549 w 2384215"/>
              <a:gd name="connsiteY4" fmla="*/ 2888200 h 2888200"/>
              <a:gd name="connsiteX5" fmla="*/ 0 w 2384215"/>
              <a:gd name="connsiteY5" fmla="*/ 2198902 h 2888200"/>
              <a:gd name="connsiteX6" fmla="*/ 308053 w 2384215"/>
              <a:gd name="connsiteY6" fmla="*/ 194365 h 288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4215" h="2888200">
                <a:moveTo>
                  <a:pt x="308053" y="194365"/>
                </a:moveTo>
                <a:lnTo>
                  <a:pt x="1543103" y="0"/>
                </a:lnTo>
                <a:lnTo>
                  <a:pt x="2384215" y="1375531"/>
                </a:lnTo>
                <a:lnTo>
                  <a:pt x="1771254" y="2240788"/>
                </a:lnTo>
                <a:lnTo>
                  <a:pt x="700549" y="2888200"/>
                </a:lnTo>
                <a:lnTo>
                  <a:pt x="0" y="2198902"/>
                </a:lnTo>
                <a:lnTo>
                  <a:pt x="308053" y="1943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377" name="Title 1"/>
          <p:cNvSpPr txBox="1"/>
          <p:nvPr/>
        </p:nvSpPr>
        <p:spPr>
          <a:xfrm>
            <a:off x="839789" y="2371605"/>
            <a:ext cx="3446461" cy="1267458"/>
          </a:xfrm>
          <a:prstGeom prst="rect">
            <a:avLst/>
          </a:prstGeom>
        </p:spPr>
        <p:txBody>
          <a:bodyPr vert="horz" wrap="square" lIns="0" tIns="3600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/>
              <a:t>Подпомагаме усилията на български предприятия при навлизането на чужди пазари чрез различни дейности, свързани с насърчаване на износа. </a:t>
            </a:r>
          </a:p>
        </p:txBody>
      </p:sp>
      <p:pic>
        <p:nvPicPr>
          <p:cNvPr id="2097190" name="Graphic 1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9789" y="4566738"/>
            <a:ext cx="386345" cy="345783"/>
          </a:xfrm>
          <a:prstGeom prst="rect">
            <a:avLst/>
          </a:prstGeom>
        </p:spPr>
      </p:pic>
      <p:pic>
        <p:nvPicPr>
          <p:cNvPr id="2097191" name="Picture 4" descr="logo-news - СОФИЯ ТЕХ ПАРК"/>
          <p:cNvPicPr>
            <a:picLocks noChangeAspect="1" noChangeArrowheads="1"/>
          </p:cNvPicPr>
          <p:nvPr/>
        </p:nvPicPr>
        <p:blipFill rotWithShape="1">
          <a:blip r:embed="rId4" cstate="hq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6647" t="16291" r="10623" b="18922"/>
          <a:stretch>
            <a:fillRect/>
          </a:stretch>
        </p:blipFill>
        <p:spPr bwMode="auto">
          <a:xfrm>
            <a:off x="1374821" y="4540902"/>
            <a:ext cx="479924" cy="391859"/>
          </a:xfrm>
          <a:prstGeom prst="rect">
            <a:avLst/>
          </a:prstGeom>
          <a:noFill/>
        </p:spPr>
      </p:pic>
      <p:sp>
        <p:nvSpPr>
          <p:cNvPr id="1049378" name="Title 1"/>
          <p:cNvSpPr txBox="1"/>
          <p:nvPr/>
        </p:nvSpPr>
        <p:spPr>
          <a:xfrm>
            <a:off x="839789" y="4025177"/>
            <a:ext cx="2163150" cy="2215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16</a:t>
            </a:r>
            <a:r>
              <a:rPr lang="ru-RU" sz="1600" dirty="0"/>
              <a:t> учредители</a:t>
            </a:r>
          </a:p>
        </p:txBody>
      </p:sp>
      <p:pic>
        <p:nvPicPr>
          <p:cNvPr id="2097192" name="Picture 6" descr="Официален сайт на Асоциацията на българските застрахователи"/>
          <p:cNvPicPr>
            <a:picLocks noChangeAspect="1" noChangeArrowheads="1"/>
          </p:cNvPicPr>
          <p:nvPr/>
        </p:nvPicPr>
        <p:blipFill rotWithShape="1">
          <a:blip r:embed="rId5" cstate="hq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7794" t="12059" r="17794" b="12059"/>
          <a:stretch>
            <a:fillRect/>
          </a:stretch>
        </p:blipFill>
        <p:spPr bwMode="auto">
          <a:xfrm>
            <a:off x="1950128" y="4509360"/>
            <a:ext cx="423849" cy="499329"/>
          </a:xfrm>
          <a:prstGeom prst="rect">
            <a:avLst/>
          </a:prstGeom>
          <a:noFill/>
        </p:spPr>
      </p:pic>
      <p:pic>
        <p:nvPicPr>
          <p:cNvPr id="2097193" name="Picture 8" descr="Асоциация на индустриалния капитал в България (АИКБ)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7465" y="4562570"/>
            <a:ext cx="1293007" cy="333569"/>
          </a:xfrm>
          <a:prstGeom prst="rect">
            <a:avLst/>
          </a:prstGeom>
          <a:noFill/>
        </p:spPr>
      </p:pic>
      <p:pic>
        <p:nvPicPr>
          <p:cNvPr id="2097194" name="Picture 10" descr="JOBS.BG - Обяви за работа от СДРУЖЕНИЕ БЪЛГАРСКА СТОПАНСКА КАМАРА - СЪЮЗ НА  БЪЛГАРСКИЯ БИЗНЕС"/>
          <p:cNvPicPr>
            <a:picLocks noChangeAspect="1" noChangeArrowheads="1"/>
          </p:cNvPicPr>
          <p:nvPr/>
        </p:nvPicPr>
        <p:blipFill rotWithShape="1"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25471"/>
          <a:stretch>
            <a:fillRect/>
          </a:stretch>
        </p:blipFill>
        <p:spPr bwMode="auto">
          <a:xfrm>
            <a:off x="839787" y="5117482"/>
            <a:ext cx="865187" cy="298918"/>
          </a:xfrm>
          <a:prstGeom prst="rect">
            <a:avLst/>
          </a:prstGeom>
          <a:noFill/>
        </p:spPr>
      </p:pic>
      <p:pic>
        <p:nvPicPr>
          <p:cNvPr id="2097195" name="Picture 12" descr="Възможност за рекламно участие в поредното 20-то издание на класацията на  БТПП „ТОП 100 - Фирми, водещи в икономиката на България” | БЪЛГАРСКА  ТЪРГОВСКО-ПРОМИШЛЕНА ПАЛАТА"/>
          <p:cNvPicPr>
            <a:picLocks noChangeAspect="1" noChangeArrowheads="1"/>
          </p:cNvPicPr>
          <p:nvPr/>
        </p:nvPicPr>
        <p:blipFill>
          <a:blip r:embed="rId8" cstate="hq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869429" y="5097953"/>
            <a:ext cx="523430" cy="337976"/>
          </a:xfrm>
          <a:prstGeom prst="rect">
            <a:avLst/>
          </a:prstGeom>
          <a:noFill/>
        </p:spPr>
      </p:pic>
      <p:pic>
        <p:nvPicPr>
          <p:cNvPr id="2097196" name="Picture 14" descr="КРИБ - Конфедерация на работодателите и индустриалците в България"/>
          <p:cNvPicPr>
            <a:picLocks noChangeAspect="1" noChangeArrowheads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77610" y="5100156"/>
            <a:ext cx="786790" cy="333570"/>
          </a:xfrm>
          <a:prstGeom prst="rect">
            <a:avLst/>
          </a:prstGeom>
          <a:noFill/>
        </p:spPr>
      </p:pic>
      <p:pic>
        <p:nvPicPr>
          <p:cNvPr id="2097197" name="Picture 16" descr="Висше училище по застраховане и финанси"/>
          <p:cNvPicPr>
            <a:picLocks noChangeAspect="1" noChangeArrowheads="1"/>
          </p:cNvPicPr>
          <p:nvPr/>
        </p:nvPicPr>
        <p:blipFill>
          <a:blip r:embed="rId10" cstate="hq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483356" y="5062630"/>
            <a:ext cx="408622" cy="408622"/>
          </a:xfrm>
          <a:prstGeom prst="rect">
            <a:avLst/>
          </a:prstGeom>
          <a:noFill/>
        </p:spPr>
      </p:pic>
      <p:pic>
        <p:nvPicPr>
          <p:cNvPr id="2097198" name="Picture 18" descr="ИИП - Начало"/>
          <p:cNvPicPr>
            <a:picLocks noChangeAspect="1" noChangeArrowheads="1"/>
          </p:cNvPicPr>
          <p:nvPr/>
        </p:nvPicPr>
        <p:blipFill rotWithShape="1">
          <a:blip r:embed="rId11" cstate="hq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8662" t="4200" r="38066" b="36420"/>
          <a:stretch>
            <a:fillRect/>
          </a:stretch>
        </p:blipFill>
        <p:spPr bwMode="auto">
          <a:xfrm>
            <a:off x="792429" y="5487923"/>
            <a:ext cx="420603" cy="460589"/>
          </a:xfrm>
          <a:prstGeom prst="rect">
            <a:avLst/>
          </a:prstGeom>
          <a:noFill/>
        </p:spPr>
      </p:pic>
      <p:pic>
        <p:nvPicPr>
          <p:cNvPr id="2097199" name="Picture 20" descr="M3 Communications Group, Inc - Wikipedia"/>
          <p:cNvPicPr>
            <a:picLocks noChangeAspect="1" noChangeArrowheads="1"/>
          </p:cNvPicPr>
          <p:nvPr/>
        </p:nvPicPr>
        <p:blipFill rotWithShape="1">
          <a:blip r:embed="rId12" cstate="hq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785" t="19600" r="17739" b="13929"/>
          <a:stretch>
            <a:fillRect/>
          </a:stretch>
        </p:blipFill>
        <p:spPr bwMode="auto">
          <a:xfrm>
            <a:off x="2546045" y="6062008"/>
            <a:ext cx="327707" cy="326906"/>
          </a:xfrm>
          <a:prstGeom prst="rect">
            <a:avLst/>
          </a:prstGeom>
          <a:noFill/>
        </p:spPr>
      </p:pic>
      <p:pic>
        <p:nvPicPr>
          <p:cNvPr id="2097200" name="Picture 24" descr="Градско развитие"/>
          <p:cNvPicPr>
            <a:picLocks noChangeAspect="1" noChangeArrowheads="1"/>
          </p:cNvPicPr>
          <p:nvPr/>
        </p:nvPicPr>
        <p:blipFill>
          <a:blip r:embed="rId13" cstate="hq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360866" y="5596738"/>
            <a:ext cx="737171" cy="300329"/>
          </a:xfrm>
          <a:prstGeom prst="rect">
            <a:avLst/>
          </a:prstGeom>
          <a:noFill/>
        </p:spPr>
      </p:pic>
      <p:pic>
        <p:nvPicPr>
          <p:cNvPr id="2097201" name="Picture 26" descr="Home - Para.expert - професионална асоциация по роботика и автоматизация"/>
          <p:cNvPicPr>
            <a:picLocks noChangeAspect="1" noChangeArrowheads="1"/>
          </p:cNvPicPr>
          <p:nvPr/>
        </p:nvPicPr>
        <p:blipFill rotWithShape="1">
          <a:blip r:embed="rId14" cstate="hq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0244" t="29963" r="22656" b="35171"/>
          <a:stretch>
            <a:fillRect/>
          </a:stretch>
        </p:blipFill>
        <p:spPr bwMode="auto">
          <a:xfrm>
            <a:off x="3063309" y="5623357"/>
            <a:ext cx="720516" cy="223025"/>
          </a:xfrm>
          <a:prstGeom prst="rect">
            <a:avLst/>
          </a:prstGeom>
          <a:noFill/>
        </p:spPr>
      </p:pic>
      <p:pic>
        <p:nvPicPr>
          <p:cNvPr id="2097202" name="Graphic 16"/>
          <p:cNvPicPr>
            <a:picLocks noChangeAspect="1"/>
          </p:cNvPicPr>
          <p:nvPr/>
        </p:nvPicPr>
        <p:blipFill>
          <a:blip r:embed="rId15" cstate="hq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3249" y="6101839"/>
            <a:ext cx="1067565" cy="270450"/>
          </a:xfrm>
          <a:prstGeom prst="rect">
            <a:avLst/>
          </a:prstGeom>
        </p:spPr>
      </p:pic>
      <p:pic>
        <p:nvPicPr>
          <p:cNvPr id="2097203" name="Picture 32" descr="СофтУни: курсове и уроци и обучения по програмиране и дигитални умения -  SoftUni"/>
          <p:cNvPicPr>
            <a:picLocks noChangeAspect="1" noChangeArrowheads="1"/>
          </p:cNvPicPr>
          <p:nvPr/>
        </p:nvPicPr>
        <p:blipFill>
          <a:blip r:embed="rId16" cstate="hq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35983" y="6029615"/>
            <a:ext cx="356876" cy="361676"/>
          </a:xfrm>
          <a:prstGeom prst="rect">
            <a:avLst/>
          </a:prstGeom>
          <a:noFill/>
        </p:spPr>
      </p:pic>
      <p:pic>
        <p:nvPicPr>
          <p:cNvPr id="2097204" name="Picture 34" descr="BRAIT"/>
          <p:cNvPicPr>
            <a:picLocks noChangeAspect="1" noChangeArrowheads="1"/>
          </p:cNvPicPr>
          <p:nvPr/>
        </p:nvPicPr>
        <p:blipFill>
          <a:blip r:embed="rId17" cstate="hq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67235" y="6008402"/>
            <a:ext cx="716590" cy="464815"/>
          </a:xfrm>
          <a:prstGeom prst="rect">
            <a:avLst/>
          </a:prstGeom>
          <a:noFill/>
        </p:spPr>
      </p:pic>
      <p:pic>
        <p:nvPicPr>
          <p:cNvPr id="2097205" name="Picture 36" descr="Начална страница — Besco - Bulgarian Entrepreneurship &amp; Startup Community"/>
          <p:cNvPicPr>
            <a:picLocks noChangeAspect="1" noChangeArrowheads="1"/>
          </p:cNvPicPr>
          <p:nvPr/>
        </p:nvPicPr>
        <p:blipFill rotWithShape="1">
          <a:blip r:embed="rId18" cstate="hq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39160"/>
          <a:stretch>
            <a:fillRect/>
          </a:stretch>
        </p:blipFill>
        <p:spPr bwMode="auto">
          <a:xfrm>
            <a:off x="2283493" y="5626568"/>
            <a:ext cx="594360" cy="192375"/>
          </a:xfrm>
          <a:prstGeom prst="rect">
            <a:avLst/>
          </a:prstGeom>
          <a:noFill/>
        </p:spPr>
      </p:pic>
      <p:cxnSp>
        <p:nvCxnSpPr>
          <p:cNvPr id="3145859" name="Straight Connector 18"/>
          <p:cNvCxnSpPr>
            <a:cxnSpLocks/>
          </p:cNvCxnSpPr>
          <p:nvPr/>
        </p:nvCxnSpPr>
        <p:spPr>
          <a:xfrm>
            <a:off x="478971" y="3843993"/>
            <a:ext cx="105137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379" name="Title 1"/>
          <p:cNvSpPr txBox="1"/>
          <p:nvPr/>
        </p:nvSpPr>
        <p:spPr>
          <a:xfrm>
            <a:off x="6111117" y="1866270"/>
            <a:ext cx="4123585" cy="17272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1600" dirty="0"/>
              <a:t>Допълнителна стъпка за обогатяване на знанията и развитие на бизнес идеите на българските предприемачи. </a:t>
            </a:r>
          </a:p>
          <a:p>
            <a:pPr algn="l"/>
            <a:endParaRPr lang="bg-BG" sz="1600" dirty="0"/>
          </a:p>
          <a:p>
            <a:pPr algn="l"/>
            <a:r>
              <a:rPr lang="bg-BG" sz="1600" dirty="0"/>
              <a:t>Нашите партньори предоставят нужните ресурси и експерти, които помагат на компаниите в предлагането на техния продукт извън България. </a:t>
            </a:r>
            <a:endParaRPr lang="en-US" sz="1600" dirty="0"/>
          </a:p>
        </p:txBody>
      </p:sp>
      <p:sp>
        <p:nvSpPr>
          <p:cNvPr id="1049380" name="Title 1"/>
          <p:cNvSpPr txBox="1"/>
          <p:nvPr/>
        </p:nvSpPr>
        <p:spPr>
          <a:xfrm>
            <a:off x="6111117" y="4970421"/>
            <a:ext cx="4390713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/>
              <a:t>Онлайн и офлайн семинари, обучения и форуми, които отговарят на актуалните предизвикателства пред компаниите. </a:t>
            </a:r>
            <a:endParaRPr lang="en-US" sz="1600" dirty="0"/>
          </a:p>
        </p:txBody>
      </p:sp>
      <p:sp>
        <p:nvSpPr>
          <p:cNvPr id="1049381" name="Title 1"/>
          <p:cNvSpPr txBox="1"/>
          <p:nvPr/>
        </p:nvSpPr>
        <p:spPr>
          <a:xfrm>
            <a:off x="5158617" y="4483265"/>
            <a:ext cx="5249003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ЕЖЕМЕСЕЧНИ СЪБИТИЯ</a:t>
            </a:r>
          </a:p>
        </p:txBody>
      </p:sp>
      <p:grpSp>
        <p:nvGrpSpPr>
          <p:cNvPr id="295" name="Group 21"/>
          <p:cNvGrpSpPr/>
          <p:nvPr/>
        </p:nvGrpSpPr>
        <p:grpSpPr>
          <a:xfrm>
            <a:off x="9208726" y="5889432"/>
            <a:ext cx="2140025" cy="522050"/>
            <a:chOff x="9368352" y="6099271"/>
            <a:chExt cx="2140025" cy="522050"/>
          </a:xfrm>
        </p:grpSpPr>
        <p:sp>
          <p:nvSpPr>
            <p:cNvPr id="1049382" name="Rectangle 43"/>
            <p:cNvSpPr/>
            <p:nvPr/>
          </p:nvSpPr>
          <p:spPr>
            <a:xfrm>
              <a:off x="9368352" y="6156506"/>
              <a:ext cx="2078958" cy="46481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1049383" name="Rectangle 20"/>
            <p:cNvSpPr/>
            <p:nvPr/>
          </p:nvSpPr>
          <p:spPr>
            <a:xfrm>
              <a:off x="9429419" y="6099271"/>
              <a:ext cx="2078958" cy="4648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1049384" name="Title 1">
              <a:hlinkClick r:id="rId19"/>
            </p:cNvPr>
            <p:cNvSpPr txBox="1"/>
            <p:nvPr/>
          </p:nvSpPr>
          <p:spPr>
            <a:xfrm>
              <a:off x="9429418" y="6207035"/>
              <a:ext cx="2078958" cy="24622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600" dirty="0">
                  <a:solidFill>
                    <a:schemeClr val="accent5"/>
                  </a:solidFill>
                  <a:latin typeface="Cormac" panose="020B0203040200000004" pitchFamily="34" charset="-52"/>
                  <a:ea typeface="Verdana" panose="020B0604030504040204" pitchFamily="34" charset="0"/>
                </a:rPr>
                <a:t>www.exporthub.bg</a:t>
              </a:r>
              <a:endParaRPr lang="ru-RU" sz="1600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endParaRPr>
            </a:p>
          </p:txBody>
        </p:sp>
      </p:grpSp>
      <p:sp>
        <p:nvSpPr>
          <p:cNvPr id="1049385" name="Right"/>
          <p:cNvSpPr/>
          <p:nvPr/>
        </p:nvSpPr>
        <p:spPr>
          <a:xfrm flipH="1">
            <a:off x="5798572" y="546039"/>
            <a:ext cx="891422" cy="847538"/>
          </a:xfrm>
          <a:custGeom>
            <a:avLst/>
            <a:gdLst>
              <a:gd name="connsiteX0" fmla="*/ 1296353 w 1296352"/>
              <a:gd name="connsiteY0" fmla="*/ 799148 h 1232534"/>
              <a:gd name="connsiteX1" fmla="*/ 1296353 w 1296352"/>
              <a:gd name="connsiteY1" fmla="*/ 450533 h 1232534"/>
              <a:gd name="connsiteX2" fmla="*/ 641033 w 1296352"/>
              <a:gd name="connsiteY2" fmla="*/ 450533 h 1232534"/>
              <a:gd name="connsiteX3" fmla="*/ 641033 w 1296352"/>
              <a:gd name="connsiteY3" fmla="*/ 167640 h 1232534"/>
              <a:gd name="connsiteX4" fmla="*/ 641033 w 1296352"/>
              <a:gd name="connsiteY4" fmla="*/ 0 h 1232534"/>
              <a:gd name="connsiteX5" fmla="*/ 51435 w 1296352"/>
              <a:gd name="connsiteY5" fmla="*/ 577215 h 1232534"/>
              <a:gd name="connsiteX6" fmla="*/ 51435 w 1296352"/>
              <a:gd name="connsiteY6" fmla="*/ 577215 h 1232534"/>
              <a:gd name="connsiteX7" fmla="*/ 51435 w 1296352"/>
              <a:gd name="connsiteY7" fmla="*/ 577215 h 1232534"/>
              <a:gd name="connsiteX8" fmla="*/ 0 w 1296352"/>
              <a:gd name="connsiteY8" fmla="*/ 627698 h 1232534"/>
              <a:gd name="connsiteX9" fmla="*/ 451485 w 1296352"/>
              <a:gd name="connsiteY9" fmla="*/ 1054418 h 1232534"/>
              <a:gd name="connsiteX10" fmla="*/ 529590 w 1296352"/>
              <a:gd name="connsiteY10" fmla="*/ 1128713 h 1232534"/>
              <a:gd name="connsiteX11" fmla="*/ 536258 w 1296352"/>
              <a:gd name="connsiteY11" fmla="*/ 1133475 h 1232534"/>
              <a:gd name="connsiteX12" fmla="*/ 641033 w 1296352"/>
              <a:gd name="connsiteY12" fmla="*/ 1232535 h 1232534"/>
              <a:gd name="connsiteX13" fmla="*/ 640080 w 1296352"/>
              <a:gd name="connsiteY13" fmla="*/ 798195 h 1232534"/>
              <a:gd name="connsiteX14" fmla="*/ 1296353 w 1296352"/>
              <a:gd name="connsiteY14" fmla="*/ 798195 h 123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96352" h="1232534">
                <a:moveTo>
                  <a:pt x="1296353" y="799148"/>
                </a:moveTo>
                <a:lnTo>
                  <a:pt x="1296353" y="450533"/>
                </a:lnTo>
                <a:lnTo>
                  <a:pt x="641033" y="450533"/>
                </a:lnTo>
                <a:lnTo>
                  <a:pt x="641033" y="167640"/>
                </a:lnTo>
                <a:lnTo>
                  <a:pt x="641033" y="0"/>
                </a:lnTo>
                <a:lnTo>
                  <a:pt x="51435" y="577215"/>
                </a:lnTo>
                <a:lnTo>
                  <a:pt x="51435" y="577215"/>
                </a:lnTo>
                <a:cubicBezTo>
                  <a:pt x="51435" y="577215"/>
                  <a:pt x="51435" y="577215"/>
                  <a:pt x="51435" y="577215"/>
                </a:cubicBezTo>
                <a:lnTo>
                  <a:pt x="0" y="627698"/>
                </a:lnTo>
                <a:lnTo>
                  <a:pt x="451485" y="1054418"/>
                </a:lnTo>
                <a:lnTo>
                  <a:pt x="529590" y="1128713"/>
                </a:lnTo>
                <a:cubicBezTo>
                  <a:pt x="531495" y="1130618"/>
                  <a:pt x="533400" y="1132523"/>
                  <a:pt x="536258" y="1133475"/>
                </a:cubicBezTo>
                <a:lnTo>
                  <a:pt x="641033" y="1232535"/>
                </a:lnTo>
                <a:lnTo>
                  <a:pt x="640080" y="798195"/>
                </a:lnTo>
                <a:lnTo>
                  <a:pt x="1296353" y="79819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>
              <a:solidFill>
                <a:schemeClr val="lt1"/>
              </a:solidFill>
            </a:endParaRPr>
          </a:p>
        </p:txBody>
      </p:sp>
      <p:sp>
        <p:nvSpPr>
          <p:cNvPr id="1049386" name="Right"/>
          <p:cNvSpPr/>
          <p:nvPr/>
        </p:nvSpPr>
        <p:spPr>
          <a:xfrm flipH="1">
            <a:off x="5645968" y="546039"/>
            <a:ext cx="891422" cy="847538"/>
          </a:xfrm>
          <a:custGeom>
            <a:avLst/>
            <a:gdLst>
              <a:gd name="connsiteX0" fmla="*/ 1296353 w 1296352"/>
              <a:gd name="connsiteY0" fmla="*/ 799148 h 1232534"/>
              <a:gd name="connsiteX1" fmla="*/ 1296353 w 1296352"/>
              <a:gd name="connsiteY1" fmla="*/ 450533 h 1232534"/>
              <a:gd name="connsiteX2" fmla="*/ 641033 w 1296352"/>
              <a:gd name="connsiteY2" fmla="*/ 450533 h 1232534"/>
              <a:gd name="connsiteX3" fmla="*/ 641033 w 1296352"/>
              <a:gd name="connsiteY3" fmla="*/ 167640 h 1232534"/>
              <a:gd name="connsiteX4" fmla="*/ 641033 w 1296352"/>
              <a:gd name="connsiteY4" fmla="*/ 0 h 1232534"/>
              <a:gd name="connsiteX5" fmla="*/ 51435 w 1296352"/>
              <a:gd name="connsiteY5" fmla="*/ 577215 h 1232534"/>
              <a:gd name="connsiteX6" fmla="*/ 51435 w 1296352"/>
              <a:gd name="connsiteY6" fmla="*/ 577215 h 1232534"/>
              <a:gd name="connsiteX7" fmla="*/ 51435 w 1296352"/>
              <a:gd name="connsiteY7" fmla="*/ 577215 h 1232534"/>
              <a:gd name="connsiteX8" fmla="*/ 0 w 1296352"/>
              <a:gd name="connsiteY8" fmla="*/ 627698 h 1232534"/>
              <a:gd name="connsiteX9" fmla="*/ 451485 w 1296352"/>
              <a:gd name="connsiteY9" fmla="*/ 1054418 h 1232534"/>
              <a:gd name="connsiteX10" fmla="*/ 529590 w 1296352"/>
              <a:gd name="connsiteY10" fmla="*/ 1128713 h 1232534"/>
              <a:gd name="connsiteX11" fmla="*/ 536258 w 1296352"/>
              <a:gd name="connsiteY11" fmla="*/ 1133475 h 1232534"/>
              <a:gd name="connsiteX12" fmla="*/ 641033 w 1296352"/>
              <a:gd name="connsiteY12" fmla="*/ 1232535 h 1232534"/>
              <a:gd name="connsiteX13" fmla="*/ 640080 w 1296352"/>
              <a:gd name="connsiteY13" fmla="*/ 798195 h 1232534"/>
              <a:gd name="connsiteX14" fmla="*/ 1296353 w 1296352"/>
              <a:gd name="connsiteY14" fmla="*/ 798195 h 123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96352" h="1232534">
                <a:moveTo>
                  <a:pt x="1296353" y="799148"/>
                </a:moveTo>
                <a:lnTo>
                  <a:pt x="1296353" y="450533"/>
                </a:lnTo>
                <a:lnTo>
                  <a:pt x="641033" y="450533"/>
                </a:lnTo>
                <a:lnTo>
                  <a:pt x="641033" y="167640"/>
                </a:lnTo>
                <a:lnTo>
                  <a:pt x="641033" y="0"/>
                </a:lnTo>
                <a:lnTo>
                  <a:pt x="51435" y="577215"/>
                </a:lnTo>
                <a:lnTo>
                  <a:pt x="51435" y="577215"/>
                </a:lnTo>
                <a:cubicBezTo>
                  <a:pt x="51435" y="577215"/>
                  <a:pt x="51435" y="577215"/>
                  <a:pt x="51435" y="577215"/>
                </a:cubicBezTo>
                <a:lnTo>
                  <a:pt x="0" y="627698"/>
                </a:lnTo>
                <a:lnTo>
                  <a:pt x="451485" y="1054418"/>
                </a:lnTo>
                <a:lnTo>
                  <a:pt x="529590" y="1128713"/>
                </a:lnTo>
                <a:cubicBezTo>
                  <a:pt x="531495" y="1130618"/>
                  <a:pt x="533400" y="1132523"/>
                  <a:pt x="536258" y="1133475"/>
                </a:cubicBezTo>
                <a:lnTo>
                  <a:pt x="641033" y="1232535"/>
                </a:lnTo>
                <a:lnTo>
                  <a:pt x="640080" y="798195"/>
                </a:lnTo>
                <a:lnTo>
                  <a:pt x="1296353" y="798195"/>
                </a:lnTo>
                <a:close/>
              </a:path>
            </a:pathLst>
          </a:custGeom>
          <a:solidFill>
            <a:srgbClr val="B9E6F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6" name="Graphic 4"/>
          <p:cNvGrpSpPr/>
          <p:nvPr/>
        </p:nvGrpSpPr>
        <p:grpSpPr>
          <a:xfrm>
            <a:off x="4708463" y="735727"/>
            <a:ext cx="1305645" cy="1305645"/>
            <a:chOff x="762831" y="4505304"/>
            <a:chExt cx="1507799" cy="1507799"/>
          </a:xfrm>
          <a:noFill/>
        </p:grpSpPr>
        <p:sp>
          <p:nvSpPr>
            <p:cNvPr id="1049387" name="Freeform: Shape 59"/>
            <p:cNvSpPr/>
            <p:nvPr/>
          </p:nvSpPr>
          <p:spPr>
            <a:xfrm>
              <a:off x="762831" y="4505304"/>
              <a:ext cx="1507799" cy="1507799"/>
            </a:xfrm>
            <a:custGeom>
              <a:avLst/>
              <a:gdLst>
                <a:gd name="connsiteX0" fmla="*/ 1507799 w 1507799"/>
                <a:gd name="connsiteY0" fmla="*/ 753900 h 1507799"/>
                <a:gd name="connsiteX1" fmla="*/ 753900 w 1507799"/>
                <a:gd name="connsiteY1" fmla="*/ 1507799 h 1507799"/>
                <a:gd name="connsiteX2" fmla="*/ 0 w 1507799"/>
                <a:gd name="connsiteY2" fmla="*/ 753900 h 1507799"/>
                <a:gd name="connsiteX3" fmla="*/ 753900 w 1507799"/>
                <a:gd name="connsiteY3" fmla="*/ 0 h 1507799"/>
                <a:gd name="connsiteX4" fmla="*/ 1507799 w 1507799"/>
                <a:gd name="connsiteY4" fmla="*/ 753900 h 150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799" h="1507799">
                  <a:moveTo>
                    <a:pt x="1507799" y="753900"/>
                  </a:moveTo>
                  <a:cubicBezTo>
                    <a:pt x="1507799" y="1170267"/>
                    <a:pt x="1170267" y="1507799"/>
                    <a:pt x="753900" y="1507799"/>
                  </a:cubicBezTo>
                  <a:cubicBezTo>
                    <a:pt x="337532" y="1507799"/>
                    <a:pt x="0" y="1170267"/>
                    <a:pt x="0" y="753900"/>
                  </a:cubicBezTo>
                  <a:cubicBezTo>
                    <a:pt x="0" y="337532"/>
                    <a:pt x="337532" y="0"/>
                    <a:pt x="753900" y="0"/>
                  </a:cubicBezTo>
                  <a:cubicBezTo>
                    <a:pt x="1170267" y="0"/>
                    <a:pt x="1507799" y="337532"/>
                    <a:pt x="1507799" y="753900"/>
                  </a:cubicBezTo>
                  <a:close/>
                </a:path>
              </a:pathLst>
            </a:custGeom>
            <a:grpFill/>
            <a:ln w="12700" cap="sq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bg-BG"/>
            </a:p>
          </p:txBody>
        </p:sp>
        <p:sp>
          <p:nvSpPr>
            <p:cNvPr id="1049388" name="Freeform: Shape 61"/>
            <p:cNvSpPr/>
            <p:nvPr/>
          </p:nvSpPr>
          <p:spPr>
            <a:xfrm>
              <a:off x="1092134" y="4505304"/>
              <a:ext cx="849193" cy="1507799"/>
            </a:xfrm>
            <a:custGeom>
              <a:avLst/>
              <a:gdLst>
                <a:gd name="connsiteX0" fmla="*/ 849193 w 849193"/>
                <a:gd name="connsiteY0" fmla="*/ 753900 h 1507799"/>
                <a:gd name="connsiteX1" fmla="*/ 424597 w 849193"/>
                <a:gd name="connsiteY1" fmla="*/ 1507799 h 1507799"/>
                <a:gd name="connsiteX2" fmla="*/ 0 w 849193"/>
                <a:gd name="connsiteY2" fmla="*/ 753900 h 1507799"/>
                <a:gd name="connsiteX3" fmla="*/ 424597 w 849193"/>
                <a:gd name="connsiteY3" fmla="*/ 0 h 1507799"/>
                <a:gd name="connsiteX4" fmla="*/ 849193 w 849193"/>
                <a:gd name="connsiteY4" fmla="*/ 753900 h 150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193" h="1507799">
                  <a:moveTo>
                    <a:pt x="849193" y="753900"/>
                  </a:moveTo>
                  <a:cubicBezTo>
                    <a:pt x="849193" y="1170267"/>
                    <a:pt x="659095" y="1507799"/>
                    <a:pt x="424597" y="1507799"/>
                  </a:cubicBezTo>
                  <a:cubicBezTo>
                    <a:pt x="190098" y="1507799"/>
                    <a:pt x="0" y="1170267"/>
                    <a:pt x="0" y="753900"/>
                  </a:cubicBezTo>
                  <a:cubicBezTo>
                    <a:pt x="0" y="337532"/>
                    <a:pt x="190098" y="0"/>
                    <a:pt x="424597" y="0"/>
                  </a:cubicBezTo>
                  <a:cubicBezTo>
                    <a:pt x="659095" y="0"/>
                    <a:pt x="849193" y="337532"/>
                    <a:pt x="849193" y="753900"/>
                  </a:cubicBezTo>
                  <a:close/>
                </a:path>
              </a:pathLst>
            </a:custGeom>
            <a:grpFill/>
            <a:ln w="12700" cap="sq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bg-BG"/>
            </a:p>
          </p:txBody>
        </p:sp>
        <p:sp>
          <p:nvSpPr>
            <p:cNvPr id="1049389" name="Freeform: Shape 62"/>
            <p:cNvSpPr/>
            <p:nvPr/>
          </p:nvSpPr>
          <p:spPr>
            <a:xfrm>
              <a:off x="762831" y="5259203"/>
              <a:ext cx="1507753" cy="4566"/>
            </a:xfrm>
            <a:custGeom>
              <a:avLst/>
              <a:gdLst>
                <a:gd name="connsiteX0" fmla="*/ 0 w 1507753"/>
                <a:gd name="connsiteY0" fmla="*/ 0 h 4566"/>
                <a:gd name="connsiteX1" fmla="*/ 1507754 w 1507753"/>
                <a:gd name="connsiteY1" fmla="*/ 0 h 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07753" h="4566">
                  <a:moveTo>
                    <a:pt x="0" y="0"/>
                  </a:moveTo>
                  <a:lnTo>
                    <a:pt x="1507754" y="0"/>
                  </a:lnTo>
                </a:path>
              </a:pathLst>
            </a:custGeom>
            <a:grpFill/>
            <a:ln w="12700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bg-BG"/>
            </a:p>
          </p:txBody>
        </p:sp>
        <p:sp>
          <p:nvSpPr>
            <p:cNvPr id="1049390" name="Freeform: Shape 63"/>
            <p:cNvSpPr/>
            <p:nvPr/>
          </p:nvSpPr>
          <p:spPr>
            <a:xfrm>
              <a:off x="1516730" y="4505304"/>
              <a:ext cx="4566" cy="1507753"/>
            </a:xfrm>
            <a:custGeom>
              <a:avLst/>
              <a:gdLst>
                <a:gd name="connsiteX0" fmla="*/ 0 w 4566"/>
                <a:gd name="connsiteY0" fmla="*/ 0 h 1507753"/>
                <a:gd name="connsiteX1" fmla="*/ 0 w 4566"/>
                <a:gd name="connsiteY1" fmla="*/ 1507754 h 150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66" h="1507753">
                  <a:moveTo>
                    <a:pt x="0" y="0"/>
                  </a:moveTo>
                  <a:lnTo>
                    <a:pt x="0" y="1507754"/>
                  </a:lnTo>
                </a:path>
              </a:pathLst>
            </a:custGeom>
            <a:grpFill/>
            <a:ln w="12700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bg-BG"/>
            </a:p>
          </p:txBody>
        </p:sp>
        <p:sp>
          <p:nvSpPr>
            <p:cNvPr id="1049391" name="Freeform: Shape 64"/>
            <p:cNvSpPr/>
            <p:nvPr/>
          </p:nvSpPr>
          <p:spPr>
            <a:xfrm>
              <a:off x="874836" y="5654714"/>
              <a:ext cx="1283743" cy="4566"/>
            </a:xfrm>
            <a:custGeom>
              <a:avLst/>
              <a:gdLst>
                <a:gd name="connsiteX0" fmla="*/ 0 w 1283743"/>
                <a:gd name="connsiteY0" fmla="*/ 0 h 4566"/>
                <a:gd name="connsiteX1" fmla="*/ 1283744 w 1283743"/>
                <a:gd name="connsiteY1" fmla="*/ 0 h 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83743" h="4566">
                  <a:moveTo>
                    <a:pt x="0" y="0"/>
                  </a:moveTo>
                  <a:lnTo>
                    <a:pt x="1283744" y="0"/>
                  </a:lnTo>
                </a:path>
              </a:pathLst>
            </a:custGeom>
            <a:grpFill/>
            <a:ln w="12700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bg-BG"/>
            </a:p>
          </p:txBody>
        </p:sp>
        <p:sp>
          <p:nvSpPr>
            <p:cNvPr id="1049392" name="Freeform: Shape 67"/>
            <p:cNvSpPr/>
            <p:nvPr/>
          </p:nvSpPr>
          <p:spPr>
            <a:xfrm>
              <a:off x="874836" y="4850725"/>
              <a:ext cx="1283743" cy="4566"/>
            </a:xfrm>
            <a:custGeom>
              <a:avLst/>
              <a:gdLst>
                <a:gd name="connsiteX0" fmla="*/ 0 w 1283743"/>
                <a:gd name="connsiteY0" fmla="*/ 0 h 4566"/>
                <a:gd name="connsiteX1" fmla="*/ 1283744 w 1283743"/>
                <a:gd name="connsiteY1" fmla="*/ 0 h 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83743" h="4566">
                  <a:moveTo>
                    <a:pt x="0" y="0"/>
                  </a:moveTo>
                  <a:lnTo>
                    <a:pt x="1283744" y="0"/>
                  </a:lnTo>
                </a:path>
              </a:pathLst>
            </a:custGeom>
            <a:grpFill/>
            <a:ln w="12700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bg-BG"/>
            </a:p>
          </p:txBody>
        </p:sp>
      </p:grpSp>
      <p:sp>
        <p:nvSpPr>
          <p:cNvPr id="1049393" name="Title 1"/>
          <p:cNvSpPr txBox="1"/>
          <p:nvPr/>
        </p:nvSpPr>
        <p:spPr>
          <a:xfrm>
            <a:off x="5158617" y="1379114"/>
            <a:ext cx="5249003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ЕКСПОРТНА ПРОГРАМА</a:t>
            </a:r>
          </a:p>
        </p:txBody>
      </p:sp>
      <p:pic>
        <p:nvPicPr>
          <p:cNvPr id="2097206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67029" y="780102"/>
            <a:ext cx="2869238" cy="14008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9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49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49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4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9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9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9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9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9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9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9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9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9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9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9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9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9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9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9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9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9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49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49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49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49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49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3" presetClass="pat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02044 4.81481E-6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1049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49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49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49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3" presetClass="pat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01276 4.81481E-6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049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49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49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049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049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049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7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000" fill="hold"/>
                                        <p:tgtEl>
                                          <p:spTgt spid="10493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3F5FD"/>
                                      </p:to>
                                    </p:animClr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104937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entr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1049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049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049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7" presetClass="emph" presetSubtype="2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000" fill="hold"/>
                                        <p:tgtEl>
                                          <p:spTgt spid="10493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3F5FD"/>
                                      </p:to>
                                    </p:animClr>
                                    <p:set>
                                      <p:cBhvr>
                                        <p:cTn id="130" dur="2000" fill="hold"/>
                                        <p:tgtEl>
                                          <p:spTgt spid="10493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374" grpId="0" animBg="1"/>
      <p:bldP spid="1049374" grpId="1" animBg="1"/>
      <p:bldP spid="1049375" grpId="0" animBg="1"/>
      <p:bldP spid="1049375" grpId="1" animBg="1"/>
      <p:bldP spid="1049376" grpId="0" animBg="1"/>
      <p:bldP spid="1049377" grpId="0"/>
      <p:bldP spid="1049378" grpId="0"/>
      <p:bldP spid="1049379" grpId="0"/>
      <p:bldP spid="1049380" grpId="0"/>
      <p:bldP spid="1049381" grpId="0"/>
      <p:bldP spid="1049385" grpId="0" animBg="1"/>
      <p:bldP spid="1049385" grpId="1" animBg="1"/>
      <p:bldP spid="1049386" grpId="0" animBg="1"/>
      <p:bldP spid="1049386" grpId="1" animBg="1"/>
      <p:bldP spid="10493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21" name="Title 1"/>
          <p:cNvSpPr txBox="1"/>
          <p:nvPr/>
        </p:nvSpPr>
        <p:spPr>
          <a:xfrm>
            <a:off x="839788" y="573489"/>
            <a:ext cx="5008561" cy="17907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Business Matchmaking Platform</a:t>
            </a:r>
            <a:endParaRPr lang="ru-RU" sz="4000" b="1" dirty="0">
              <a:solidFill>
                <a:srgbClr val="303192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422" name="Freeform: Shape 47"/>
          <p:cNvSpPr/>
          <p:nvPr/>
        </p:nvSpPr>
        <p:spPr>
          <a:xfrm>
            <a:off x="6055249" y="1865564"/>
            <a:ext cx="5410044" cy="3152906"/>
          </a:xfrm>
          <a:custGeom>
            <a:avLst/>
            <a:gdLst>
              <a:gd name="connsiteX0" fmla="*/ 0 w 5066006"/>
              <a:gd name="connsiteY0" fmla="*/ 0 h 3295956"/>
              <a:gd name="connsiteX1" fmla="*/ 5066006 w 5066006"/>
              <a:gd name="connsiteY1" fmla="*/ 0 h 3295956"/>
              <a:gd name="connsiteX2" fmla="*/ 5066006 w 5066006"/>
              <a:gd name="connsiteY2" fmla="*/ 3295956 h 3295956"/>
              <a:gd name="connsiteX3" fmla="*/ 0 w 5066006"/>
              <a:gd name="connsiteY3" fmla="*/ 3295956 h 3295956"/>
              <a:gd name="connsiteX4" fmla="*/ 0 w 5066006"/>
              <a:gd name="connsiteY4" fmla="*/ 0 h 3295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6006" h="3295956">
                <a:moveTo>
                  <a:pt x="0" y="0"/>
                </a:moveTo>
                <a:lnTo>
                  <a:pt x="5066006" y="0"/>
                </a:lnTo>
                <a:lnTo>
                  <a:pt x="5066006" y="3295956"/>
                </a:lnTo>
                <a:lnTo>
                  <a:pt x="0" y="329595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t">
            <a:noAutofit/>
          </a:bodyPr>
          <a:lstStyle/>
          <a:p>
            <a:pPr algn="l"/>
            <a:endParaRPr lang="en-US" sz="2000" dirty="0" err="1"/>
          </a:p>
        </p:txBody>
      </p:sp>
      <p:sp>
        <p:nvSpPr>
          <p:cNvPr id="1049423" name="Freeform: Shape 46"/>
          <p:cNvSpPr/>
          <p:nvPr/>
        </p:nvSpPr>
        <p:spPr>
          <a:xfrm>
            <a:off x="5898642" y="1694442"/>
            <a:ext cx="5716850" cy="3469115"/>
          </a:xfrm>
          <a:custGeom>
            <a:avLst/>
            <a:gdLst>
              <a:gd name="connsiteX0" fmla="*/ 0 w 5365696"/>
              <a:gd name="connsiteY0" fmla="*/ 0 h 3610776"/>
              <a:gd name="connsiteX1" fmla="*/ 5365696 w 5365696"/>
              <a:gd name="connsiteY1" fmla="*/ 0 h 3610776"/>
              <a:gd name="connsiteX2" fmla="*/ 5365696 w 5365696"/>
              <a:gd name="connsiteY2" fmla="*/ 3610776 h 3610776"/>
              <a:gd name="connsiteX3" fmla="*/ 0 w 5365696"/>
              <a:gd name="connsiteY3" fmla="*/ 3610776 h 3610776"/>
              <a:gd name="connsiteX4" fmla="*/ 0 w 5365696"/>
              <a:gd name="connsiteY4" fmla="*/ 0 h 3610776"/>
              <a:gd name="connsiteX5" fmla="*/ 156607 w 5365696"/>
              <a:gd name="connsiteY5" fmla="*/ 171123 h 3610776"/>
              <a:gd name="connsiteX6" fmla="*/ 156607 w 5365696"/>
              <a:gd name="connsiteY6" fmla="*/ 3467079 h 3610776"/>
              <a:gd name="connsiteX7" fmla="*/ 5222613 w 5365696"/>
              <a:gd name="connsiteY7" fmla="*/ 3467079 h 3610776"/>
              <a:gd name="connsiteX8" fmla="*/ 5222613 w 5365696"/>
              <a:gd name="connsiteY8" fmla="*/ 171123 h 3610776"/>
              <a:gd name="connsiteX9" fmla="*/ 156607 w 5365696"/>
              <a:gd name="connsiteY9" fmla="*/ 171123 h 361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5696" h="3610776">
                <a:moveTo>
                  <a:pt x="0" y="0"/>
                </a:moveTo>
                <a:lnTo>
                  <a:pt x="5365696" y="0"/>
                </a:lnTo>
                <a:lnTo>
                  <a:pt x="5365696" y="3610776"/>
                </a:lnTo>
                <a:lnTo>
                  <a:pt x="0" y="3610776"/>
                </a:lnTo>
                <a:lnTo>
                  <a:pt x="0" y="0"/>
                </a:lnTo>
                <a:close/>
                <a:moveTo>
                  <a:pt x="156607" y="171123"/>
                </a:moveTo>
                <a:lnTo>
                  <a:pt x="156607" y="3467079"/>
                </a:lnTo>
                <a:lnTo>
                  <a:pt x="5222613" y="3467079"/>
                </a:lnTo>
                <a:lnTo>
                  <a:pt x="5222613" y="171123"/>
                </a:lnTo>
                <a:lnTo>
                  <a:pt x="156607" y="17112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t">
            <a:noAutofit/>
          </a:bodyPr>
          <a:lstStyle/>
          <a:p>
            <a:pPr algn="l"/>
            <a:endParaRPr lang="en-US" sz="2000" dirty="0" err="1"/>
          </a:p>
        </p:txBody>
      </p:sp>
      <p:grpSp>
        <p:nvGrpSpPr>
          <p:cNvPr id="307" name="Group 7"/>
          <p:cNvGrpSpPr/>
          <p:nvPr/>
        </p:nvGrpSpPr>
        <p:grpSpPr>
          <a:xfrm>
            <a:off x="7600428" y="5161872"/>
            <a:ext cx="2313278" cy="371117"/>
            <a:chOff x="7560705" y="4847248"/>
            <a:chExt cx="2313278" cy="371117"/>
          </a:xfrm>
        </p:grpSpPr>
        <p:sp>
          <p:nvSpPr>
            <p:cNvPr id="1049424" name="Rectangle 43"/>
            <p:cNvSpPr/>
            <p:nvPr/>
          </p:nvSpPr>
          <p:spPr>
            <a:xfrm>
              <a:off x="8567313" y="4847248"/>
              <a:ext cx="300062" cy="35882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pPr algn="l"/>
              <a:endParaRPr lang="en-US" sz="2000" dirty="0" err="1"/>
            </a:p>
          </p:txBody>
        </p:sp>
        <p:sp>
          <p:nvSpPr>
            <p:cNvPr id="1049425" name="Rectangle 44"/>
            <p:cNvSpPr/>
            <p:nvPr/>
          </p:nvSpPr>
          <p:spPr>
            <a:xfrm>
              <a:off x="7560705" y="5091419"/>
              <a:ext cx="2313278" cy="126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pPr algn="l"/>
              <a:endParaRPr lang="en-US" sz="2000" dirty="0" err="1"/>
            </a:p>
          </p:txBody>
        </p:sp>
        <p:cxnSp>
          <p:nvCxnSpPr>
            <p:cNvPr id="3145860" name="Straight Connector 11"/>
            <p:cNvCxnSpPr>
              <a:cxnSpLocks/>
            </p:cNvCxnSpPr>
            <p:nvPr/>
          </p:nvCxnSpPr>
          <p:spPr>
            <a:xfrm>
              <a:off x="8567313" y="4847248"/>
              <a:ext cx="30006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97207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249" y="1865563"/>
            <a:ext cx="5410044" cy="3152907"/>
          </a:xfrm>
          <a:prstGeom prst="rect">
            <a:avLst/>
          </a:prstGeom>
        </p:spPr>
      </p:pic>
      <p:sp>
        <p:nvSpPr>
          <p:cNvPr id="1049426" name="Title 1"/>
          <p:cNvSpPr txBox="1"/>
          <p:nvPr/>
        </p:nvSpPr>
        <p:spPr>
          <a:xfrm>
            <a:off x="839788" y="2965738"/>
            <a:ext cx="4534369" cy="26162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/>
              <a:t>За увеличаване на ефективността от провежданите промоционални събития, ИАНМСП лансира</a:t>
            </a:r>
            <a:r>
              <a:rPr lang="bg-BG" sz="1600" dirty="0"/>
              <a:t> </a:t>
            </a:r>
          </a:p>
          <a:p>
            <a:pPr algn="l"/>
            <a:endParaRPr lang="bg-BG" sz="1600" dirty="0"/>
          </a:p>
          <a:p>
            <a:pPr algn="l"/>
            <a:endParaRPr lang="bg-BG" sz="1600" dirty="0"/>
          </a:p>
          <a:p>
            <a:pPr algn="l"/>
            <a:endParaRPr lang="bg-BG" sz="1600" dirty="0"/>
          </a:p>
          <a:p>
            <a:pPr algn="l"/>
            <a:endParaRPr lang="bg-BG" sz="1800" dirty="0"/>
          </a:p>
          <a:p>
            <a:pPr algn="l"/>
            <a:r>
              <a:rPr lang="ru-RU" sz="1600" dirty="0"/>
              <a:t>Улесняване в най-висока степен на установяването на преки бизнес контакти между регистрираните в платформата български фирми и чуждестранни фирми, участници в събитията</a:t>
            </a:r>
            <a:r>
              <a:rPr lang="en-US" sz="1600" dirty="0"/>
              <a:t>.</a:t>
            </a:r>
            <a:r>
              <a:rPr lang="ru-RU" sz="1600" dirty="0"/>
              <a:t> </a:t>
            </a:r>
            <a:endParaRPr lang="en-US" sz="1600" dirty="0"/>
          </a:p>
        </p:txBody>
      </p:sp>
      <p:sp>
        <p:nvSpPr>
          <p:cNvPr id="1049427" name="Title 1"/>
          <p:cNvSpPr txBox="1"/>
          <p:nvPr/>
        </p:nvSpPr>
        <p:spPr>
          <a:xfrm>
            <a:off x="838436" y="3699189"/>
            <a:ext cx="3928233" cy="7112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ИНТЕРНЕТ ПЛАТФОРМА ЗА МАЧМЕЙКИНГ</a:t>
            </a:r>
          </a:p>
        </p:txBody>
      </p:sp>
      <p:grpSp>
        <p:nvGrpSpPr>
          <p:cNvPr id="308" name="Group 14"/>
          <p:cNvGrpSpPr/>
          <p:nvPr/>
        </p:nvGrpSpPr>
        <p:grpSpPr>
          <a:xfrm>
            <a:off x="9208726" y="5889432"/>
            <a:ext cx="2140025" cy="522050"/>
            <a:chOff x="9368352" y="6099271"/>
            <a:chExt cx="2140025" cy="522050"/>
          </a:xfrm>
        </p:grpSpPr>
        <p:sp>
          <p:nvSpPr>
            <p:cNvPr id="1049428" name="Rectangle 16"/>
            <p:cNvSpPr/>
            <p:nvPr/>
          </p:nvSpPr>
          <p:spPr>
            <a:xfrm>
              <a:off x="9368352" y="6156506"/>
              <a:ext cx="2078958" cy="46481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1049429" name="Rectangle 17"/>
            <p:cNvSpPr/>
            <p:nvPr/>
          </p:nvSpPr>
          <p:spPr>
            <a:xfrm>
              <a:off x="9429419" y="6099271"/>
              <a:ext cx="2078958" cy="4648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1049430" name="Title 1">
              <a:hlinkClick r:id="rId4"/>
            </p:cNvPr>
            <p:cNvSpPr txBox="1"/>
            <p:nvPr/>
          </p:nvSpPr>
          <p:spPr>
            <a:xfrm>
              <a:off x="9429418" y="6207035"/>
              <a:ext cx="2078958" cy="24622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600" dirty="0">
                  <a:solidFill>
                    <a:schemeClr val="accent5"/>
                  </a:solidFill>
                  <a:latin typeface="Cormac" panose="020B0203040200000004" pitchFamily="34" charset="-52"/>
                  <a:ea typeface="Verdana" panose="020B0604030504040204" pitchFamily="34" charset="0"/>
                </a:rPr>
                <a:t>www.b2bconnect.bg</a:t>
              </a:r>
              <a:endParaRPr lang="ru-RU" sz="1600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9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4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09" name="Freeform: Shape 27"/>
          <p:cNvSpPr/>
          <p:nvPr/>
        </p:nvSpPr>
        <p:spPr>
          <a:xfrm>
            <a:off x="7278745" y="1224705"/>
            <a:ext cx="1171076" cy="1171848"/>
          </a:xfrm>
          <a:custGeom>
            <a:avLst/>
            <a:gdLst>
              <a:gd name="connsiteX0" fmla="*/ 1439228 w 1439227"/>
              <a:gd name="connsiteY0" fmla="*/ 839153 h 1440180"/>
              <a:gd name="connsiteX1" fmla="*/ 1439228 w 1439227"/>
              <a:gd name="connsiteY1" fmla="*/ 601028 h 1440180"/>
              <a:gd name="connsiteX2" fmla="*/ 1243965 w 1439227"/>
              <a:gd name="connsiteY2" fmla="*/ 562928 h 1440180"/>
              <a:gd name="connsiteX3" fmla="*/ 1201103 w 1439227"/>
              <a:gd name="connsiteY3" fmla="*/ 461010 h 1440180"/>
              <a:gd name="connsiteX4" fmla="*/ 1310640 w 1439227"/>
              <a:gd name="connsiteY4" fmla="*/ 297180 h 1440180"/>
              <a:gd name="connsiteX5" fmla="*/ 1143000 w 1439227"/>
              <a:gd name="connsiteY5" fmla="*/ 129540 h 1440180"/>
              <a:gd name="connsiteX6" fmla="*/ 980123 w 1439227"/>
              <a:gd name="connsiteY6" fmla="*/ 238125 h 1440180"/>
              <a:gd name="connsiteX7" fmla="*/ 878205 w 1439227"/>
              <a:gd name="connsiteY7" fmla="*/ 195263 h 1440180"/>
              <a:gd name="connsiteX8" fmla="*/ 840105 w 1439227"/>
              <a:gd name="connsiteY8" fmla="*/ 0 h 1440180"/>
              <a:gd name="connsiteX9" fmla="*/ 601980 w 1439227"/>
              <a:gd name="connsiteY9" fmla="*/ 0 h 1440180"/>
              <a:gd name="connsiteX10" fmla="*/ 563880 w 1439227"/>
              <a:gd name="connsiteY10" fmla="*/ 195263 h 1440180"/>
              <a:gd name="connsiteX11" fmla="*/ 461963 w 1439227"/>
              <a:gd name="connsiteY11" fmla="*/ 238125 h 1440180"/>
              <a:gd name="connsiteX12" fmla="*/ 297180 w 1439227"/>
              <a:gd name="connsiteY12" fmla="*/ 129540 h 1440180"/>
              <a:gd name="connsiteX13" fmla="*/ 129540 w 1439227"/>
              <a:gd name="connsiteY13" fmla="*/ 297180 h 1440180"/>
              <a:gd name="connsiteX14" fmla="*/ 238125 w 1439227"/>
              <a:gd name="connsiteY14" fmla="*/ 461010 h 1440180"/>
              <a:gd name="connsiteX15" fmla="*/ 195263 w 1439227"/>
              <a:gd name="connsiteY15" fmla="*/ 562928 h 1440180"/>
              <a:gd name="connsiteX16" fmla="*/ 0 w 1439227"/>
              <a:gd name="connsiteY16" fmla="*/ 601028 h 1440180"/>
              <a:gd name="connsiteX17" fmla="*/ 0 w 1439227"/>
              <a:gd name="connsiteY17" fmla="*/ 839153 h 1440180"/>
              <a:gd name="connsiteX18" fmla="*/ 195263 w 1439227"/>
              <a:gd name="connsiteY18" fmla="*/ 877253 h 1440180"/>
              <a:gd name="connsiteX19" fmla="*/ 238125 w 1439227"/>
              <a:gd name="connsiteY19" fmla="*/ 979170 h 1440180"/>
              <a:gd name="connsiteX20" fmla="*/ 129540 w 1439227"/>
              <a:gd name="connsiteY20" fmla="*/ 1143000 h 1440180"/>
              <a:gd name="connsiteX21" fmla="*/ 297180 w 1439227"/>
              <a:gd name="connsiteY21" fmla="*/ 1310640 h 1440180"/>
              <a:gd name="connsiteX22" fmla="*/ 460058 w 1439227"/>
              <a:gd name="connsiteY22" fmla="*/ 1202055 h 1440180"/>
              <a:gd name="connsiteX23" fmla="*/ 561975 w 1439227"/>
              <a:gd name="connsiteY23" fmla="*/ 1244918 h 1440180"/>
              <a:gd name="connsiteX24" fmla="*/ 600075 w 1439227"/>
              <a:gd name="connsiteY24" fmla="*/ 1440180 h 1440180"/>
              <a:gd name="connsiteX25" fmla="*/ 838200 w 1439227"/>
              <a:gd name="connsiteY25" fmla="*/ 1440180 h 1440180"/>
              <a:gd name="connsiteX26" fmla="*/ 876300 w 1439227"/>
              <a:gd name="connsiteY26" fmla="*/ 1244918 h 1440180"/>
              <a:gd name="connsiteX27" fmla="*/ 978218 w 1439227"/>
              <a:gd name="connsiteY27" fmla="*/ 1202055 h 1440180"/>
              <a:gd name="connsiteX28" fmla="*/ 1141095 w 1439227"/>
              <a:gd name="connsiteY28" fmla="*/ 1310640 h 1440180"/>
              <a:gd name="connsiteX29" fmla="*/ 1308735 w 1439227"/>
              <a:gd name="connsiteY29" fmla="*/ 1143000 h 1440180"/>
              <a:gd name="connsiteX30" fmla="*/ 1200150 w 1439227"/>
              <a:gd name="connsiteY30" fmla="*/ 980123 h 1440180"/>
              <a:gd name="connsiteX31" fmla="*/ 1243013 w 1439227"/>
              <a:gd name="connsiteY31" fmla="*/ 878205 h 1440180"/>
              <a:gd name="connsiteX32" fmla="*/ 1439228 w 1439227"/>
              <a:gd name="connsiteY32" fmla="*/ 839153 h 1440180"/>
              <a:gd name="connsiteX33" fmla="*/ 720090 w 1439227"/>
              <a:gd name="connsiteY33" fmla="*/ 1015365 h 1440180"/>
              <a:gd name="connsiteX34" fmla="*/ 424815 w 1439227"/>
              <a:gd name="connsiteY34" fmla="*/ 720090 h 1440180"/>
              <a:gd name="connsiteX35" fmla="*/ 720090 w 1439227"/>
              <a:gd name="connsiteY35" fmla="*/ 424815 h 1440180"/>
              <a:gd name="connsiteX36" fmla="*/ 1015365 w 1439227"/>
              <a:gd name="connsiteY36" fmla="*/ 720090 h 1440180"/>
              <a:gd name="connsiteX37" fmla="*/ 720090 w 1439227"/>
              <a:gd name="connsiteY37" fmla="*/ 1015365 h 144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39227" h="1440180">
                <a:moveTo>
                  <a:pt x="1439228" y="839153"/>
                </a:moveTo>
                <a:lnTo>
                  <a:pt x="1439228" y="601028"/>
                </a:lnTo>
                <a:lnTo>
                  <a:pt x="1243965" y="562928"/>
                </a:lnTo>
                <a:cubicBezTo>
                  <a:pt x="1233488" y="527685"/>
                  <a:pt x="1219200" y="493395"/>
                  <a:pt x="1201103" y="461010"/>
                </a:cubicBezTo>
                <a:lnTo>
                  <a:pt x="1310640" y="297180"/>
                </a:lnTo>
                <a:lnTo>
                  <a:pt x="1143000" y="129540"/>
                </a:lnTo>
                <a:lnTo>
                  <a:pt x="980123" y="238125"/>
                </a:lnTo>
                <a:cubicBezTo>
                  <a:pt x="947738" y="220980"/>
                  <a:pt x="913448" y="206693"/>
                  <a:pt x="878205" y="195263"/>
                </a:cubicBezTo>
                <a:lnTo>
                  <a:pt x="840105" y="0"/>
                </a:lnTo>
                <a:lnTo>
                  <a:pt x="601980" y="0"/>
                </a:lnTo>
                <a:lnTo>
                  <a:pt x="563880" y="195263"/>
                </a:lnTo>
                <a:cubicBezTo>
                  <a:pt x="528638" y="205740"/>
                  <a:pt x="494348" y="220027"/>
                  <a:pt x="461963" y="238125"/>
                </a:cubicBezTo>
                <a:lnTo>
                  <a:pt x="297180" y="129540"/>
                </a:lnTo>
                <a:lnTo>
                  <a:pt x="129540" y="297180"/>
                </a:lnTo>
                <a:lnTo>
                  <a:pt x="238125" y="461010"/>
                </a:lnTo>
                <a:cubicBezTo>
                  <a:pt x="220980" y="493395"/>
                  <a:pt x="206693" y="527685"/>
                  <a:pt x="195263" y="562928"/>
                </a:cubicBezTo>
                <a:lnTo>
                  <a:pt x="0" y="601028"/>
                </a:lnTo>
                <a:lnTo>
                  <a:pt x="0" y="839153"/>
                </a:lnTo>
                <a:lnTo>
                  <a:pt x="195263" y="877253"/>
                </a:lnTo>
                <a:cubicBezTo>
                  <a:pt x="205740" y="912495"/>
                  <a:pt x="220028" y="946785"/>
                  <a:pt x="238125" y="979170"/>
                </a:cubicBezTo>
                <a:lnTo>
                  <a:pt x="129540" y="1143000"/>
                </a:lnTo>
                <a:lnTo>
                  <a:pt x="297180" y="1310640"/>
                </a:lnTo>
                <a:lnTo>
                  <a:pt x="460058" y="1202055"/>
                </a:lnTo>
                <a:cubicBezTo>
                  <a:pt x="492443" y="1219200"/>
                  <a:pt x="526733" y="1233488"/>
                  <a:pt x="561975" y="1244918"/>
                </a:cubicBezTo>
                <a:lnTo>
                  <a:pt x="600075" y="1440180"/>
                </a:lnTo>
                <a:lnTo>
                  <a:pt x="838200" y="1440180"/>
                </a:lnTo>
                <a:lnTo>
                  <a:pt x="876300" y="1244918"/>
                </a:lnTo>
                <a:cubicBezTo>
                  <a:pt x="911543" y="1234440"/>
                  <a:pt x="945833" y="1220153"/>
                  <a:pt x="978218" y="1202055"/>
                </a:cubicBezTo>
                <a:lnTo>
                  <a:pt x="1141095" y="1310640"/>
                </a:lnTo>
                <a:lnTo>
                  <a:pt x="1308735" y="1143000"/>
                </a:lnTo>
                <a:lnTo>
                  <a:pt x="1200150" y="980123"/>
                </a:lnTo>
                <a:cubicBezTo>
                  <a:pt x="1217295" y="947738"/>
                  <a:pt x="1231583" y="913448"/>
                  <a:pt x="1243013" y="878205"/>
                </a:cubicBezTo>
                <a:lnTo>
                  <a:pt x="1439228" y="839153"/>
                </a:lnTo>
                <a:close/>
                <a:moveTo>
                  <a:pt x="720090" y="1015365"/>
                </a:moveTo>
                <a:cubicBezTo>
                  <a:pt x="557213" y="1015365"/>
                  <a:pt x="424815" y="882968"/>
                  <a:pt x="424815" y="720090"/>
                </a:cubicBezTo>
                <a:cubicBezTo>
                  <a:pt x="424815" y="557213"/>
                  <a:pt x="557213" y="424815"/>
                  <a:pt x="720090" y="424815"/>
                </a:cubicBezTo>
                <a:cubicBezTo>
                  <a:pt x="882968" y="424815"/>
                  <a:pt x="1015365" y="557213"/>
                  <a:pt x="1015365" y="720090"/>
                </a:cubicBezTo>
                <a:cubicBezTo>
                  <a:pt x="1015365" y="882968"/>
                  <a:pt x="882968" y="1015365"/>
                  <a:pt x="720090" y="1015365"/>
                </a:cubicBezTo>
                <a:close/>
              </a:path>
            </a:pathLst>
          </a:custGeom>
          <a:noFill/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10" name="Freeform: Shape 29"/>
          <p:cNvSpPr/>
          <p:nvPr/>
        </p:nvSpPr>
        <p:spPr>
          <a:xfrm>
            <a:off x="6714262" y="1152827"/>
            <a:ext cx="840964" cy="538009"/>
          </a:xfrm>
          <a:custGeom>
            <a:avLst/>
            <a:gdLst>
              <a:gd name="connsiteX0" fmla="*/ 0 w 873442"/>
              <a:gd name="connsiteY0" fmla="*/ 0 h 830579"/>
              <a:gd name="connsiteX1" fmla="*/ 873443 w 873442"/>
              <a:gd name="connsiteY1" fmla="*/ 0 h 830579"/>
              <a:gd name="connsiteX2" fmla="*/ 873443 w 873442"/>
              <a:gd name="connsiteY2" fmla="*/ 830580 h 830579"/>
              <a:gd name="connsiteX3" fmla="*/ 0 w 873442"/>
              <a:gd name="connsiteY3" fmla="*/ 830580 h 8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442" h="830579">
                <a:moveTo>
                  <a:pt x="0" y="0"/>
                </a:moveTo>
                <a:lnTo>
                  <a:pt x="873443" y="0"/>
                </a:lnTo>
                <a:lnTo>
                  <a:pt x="873443" y="830580"/>
                </a:lnTo>
                <a:lnTo>
                  <a:pt x="0" y="830580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11" name="Freeform: Shape 28"/>
          <p:cNvSpPr/>
          <p:nvPr/>
        </p:nvSpPr>
        <p:spPr>
          <a:xfrm>
            <a:off x="6559276" y="870779"/>
            <a:ext cx="1150938" cy="290715"/>
          </a:xfrm>
          <a:custGeom>
            <a:avLst/>
            <a:gdLst>
              <a:gd name="connsiteX0" fmla="*/ 0 w 1195387"/>
              <a:gd name="connsiteY0" fmla="*/ 0 h 301942"/>
              <a:gd name="connsiteX1" fmla="*/ 1195388 w 1195387"/>
              <a:gd name="connsiteY1" fmla="*/ 0 h 301942"/>
              <a:gd name="connsiteX2" fmla="*/ 1195388 w 1195387"/>
              <a:gd name="connsiteY2" fmla="*/ 301943 h 301942"/>
              <a:gd name="connsiteX3" fmla="*/ 0 w 1195387"/>
              <a:gd name="connsiteY3" fmla="*/ 301943 h 30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5387" h="301942">
                <a:moveTo>
                  <a:pt x="0" y="0"/>
                </a:moveTo>
                <a:lnTo>
                  <a:pt x="1195388" y="0"/>
                </a:lnTo>
                <a:lnTo>
                  <a:pt x="1195388" y="301943"/>
                </a:lnTo>
                <a:lnTo>
                  <a:pt x="0" y="301943"/>
                </a:lnTo>
                <a:close/>
              </a:path>
            </a:pathLst>
          </a:custGeom>
          <a:solidFill>
            <a:srgbClr val="C6C69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12" name="Freeform: Shape 30"/>
          <p:cNvSpPr/>
          <p:nvPr/>
        </p:nvSpPr>
        <p:spPr>
          <a:xfrm>
            <a:off x="6559276" y="1277047"/>
            <a:ext cx="1150938" cy="290715"/>
          </a:xfrm>
          <a:custGeom>
            <a:avLst/>
            <a:gdLst>
              <a:gd name="connsiteX0" fmla="*/ 0 w 1195387"/>
              <a:gd name="connsiteY0" fmla="*/ 0 h 301942"/>
              <a:gd name="connsiteX1" fmla="*/ 1195388 w 1195387"/>
              <a:gd name="connsiteY1" fmla="*/ 0 h 301942"/>
              <a:gd name="connsiteX2" fmla="*/ 1195388 w 1195387"/>
              <a:gd name="connsiteY2" fmla="*/ 301943 h 301942"/>
              <a:gd name="connsiteX3" fmla="*/ 0 w 1195387"/>
              <a:gd name="connsiteY3" fmla="*/ 301943 h 30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5387" h="301942">
                <a:moveTo>
                  <a:pt x="0" y="0"/>
                </a:moveTo>
                <a:lnTo>
                  <a:pt x="1195388" y="0"/>
                </a:lnTo>
                <a:lnTo>
                  <a:pt x="1195388" y="301943"/>
                </a:lnTo>
                <a:lnTo>
                  <a:pt x="0" y="301943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13" name="Freeform: Shape 31"/>
          <p:cNvSpPr/>
          <p:nvPr/>
        </p:nvSpPr>
        <p:spPr>
          <a:xfrm>
            <a:off x="6559276" y="1682398"/>
            <a:ext cx="1150938" cy="290715"/>
          </a:xfrm>
          <a:custGeom>
            <a:avLst/>
            <a:gdLst>
              <a:gd name="connsiteX0" fmla="*/ 0 w 1195387"/>
              <a:gd name="connsiteY0" fmla="*/ 0 h 301942"/>
              <a:gd name="connsiteX1" fmla="*/ 1195388 w 1195387"/>
              <a:gd name="connsiteY1" fmla="*/ 0 h 301942"/>
              <a:gd name="connsiteX2" fmla="*/ 1195388 w 1195387"/>
              <a:gd name="connsiteY2" fmla="*/ 301942 h 301942"/>
              <a:gd name="connsiteX3" fmla="*/ 0 w 1195387"/>
              <a:gd name="connsiteY3" fmla="*/ 301942 h 30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5387" h="301942">
                <a:moveTo>
                  <a:pt x="0" y="0"/>
                </a:moveTo>
                <a:lnTo>
                  <a:pt x="1195388" y="0"/>
                </a:lnTo>
                <a:lnTo>
                  <a:pt x="1195388" y="301942"/>
                </a:lnTo>
                <a:lnTo>
                  <a:pt x="0" y="301942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14" name="Freeform: Shape 32"/>
          <p:cNvSpPr/>
          <p:nvPr/>
        </p:nvSpPr>
        <p:spPr>
          <a:xfrm>
            <a:off x="6655569" y="956985"/>
            <a:ext cx="118303" cy="118303"/>
          </a:xfrm>
          <a:custGeom>
            <a:avLst/>
            <a:gdLst>
              <a:gd name="connsiteX0" fmla="*/ 0 w 122872"/>
              <a:gd name="connsiteY0" fmla="*/ 0 h 122872"/>
              <a:gd name="connsiteX1" fmla="*/ 122873 w 122872"/>
              <a:gd name="connsiteY1" fmla="*/ 0 h 122872"/>
              <a:gd name="connsiteX2" fmla="*/ 122873 w 122872"/>
              <a:gd name="connsiteY2" fmla="*/ 122872 h 122872"/>
              <a:gd name="connsiteX3" fmla="*/ 0 w 122872"/>
              <a:gd name="connsiteY3" fmla="*/ 122872 h 12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72" h="122872">
                <a:moveTo>
                  <a:pt x="0" y="0"/>
                </a:moveTo>
                <a:lnTo>
                  <a:pt x="122873" y="0"/>
                </a:lnTo>
                <a:lnTo>
                  <a:pt x="122873" y="122872"/>
                </a:lnTo>
                <a:lnTo>
                  <a:pt x="0" y="12287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15" name="Freeform: Shape 33"/>
          <p:cNvSpPr/>
          <p:nvPr/>
        </p:nvSpPr>
        <p:spPr>
          <a:xfrm>
            <a:off x="6655569" y="1363253"/>
            <a:ext cx="118303" cy="118303"/>
          </a:xfrm>
          <a:custGeom>
            <a:avLst/>
            <a:gdLst>
              <a:gd name="connsiteX0" fmla="*/ 0 w 122872"/>
              <a:gd name="connsiteY0" fmla="*/ 0 h 122872"/>
              <a:gd name="connsiteX1" fmla="*/ 122873 w 122872"/>
              <a:gd name="connsiteY1" fmla="*/ 0 h 122872"/>
              <a:gd name="connsiteX2" fmla="*/ 122873 w 122872"/>
              <a:gd name="connsiteY2" fmla="*/ 122872 h 122872"/>
              <a:gd name="connsiteX3" fmla="*/ 0 w 122872"/>
              <a:gd name="connsiteY3" fmla="*/ 122872 h 12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72" h="122872">
                <a:moveTo>
                  <a:pt x="0" y="0"/>
                </a:moveTo>
                <a:lnTo>
                  <a:pt x="122873" y="0"/>
                </a:lnTo>
                <a:lnTo>
                  <a:pt x="122873" y="122872"/>
                </a:lnTo>
                <a:lnTo>
                  <a:pt x="0" y="122872"/>
                </a:ln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16" name="Freeform: Shape 34"/>
          <p:cNvSpPr/>
          <p:nvPr/>
        </p:nvSpPr>
        <p:spPr>
          <a:xfrm>
            <a:off x="6655569" y="1768603"/>
            <a:ext cx="118303" cy="118303"/>
          </a:xfrm>
          <a:custGeom>
            <a:avLst/>
            <a:gdLst>
              <a:gd name="connsiteX0" fmla="*/ 0 w 122872"/>
              <a:gd name="connsiteY0" fmla="*/ 0 h 122872"/>
              <a:gd name="connsiteX1" fmla="*/ 122873 w 122872"/>
              <a:gd name="connsiteY1" fmla="*/ 0 h 122872"/>
              <a:gd name="connsiteX2" fmla="*/ 122873 w 122872"/>
              <a:gd name="connsiteY2" fmla="*/ 122873 h 122872"/>
              <a:gd name="connsiteX3" fmla="*/ 0 w 122872"/>
              <a:gd name="connsiteY3" fmla="*/ 122873 h 12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72" h="122872">
                <a:moveTo>
                  <a:pt x="0" y="0"/>
                </a:moveTo>
                <a:lnTo>
                  <a:pt x="122873" y="0"/>
                </a:lnTo>
                <a:lnTo>
                  <a:pt x="122873" y="122873"/>
                </a:lnTo>
                <a:lnTo>
                  <a:pt x="0" y="12287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17" name="Freeform: Shape 35"/>
          <p:cNvSpPr/>
          <p:nvPr/>
        </p:nvSpPr>
        <p:spPr>
          <a:xfrm>
            <a:off x="6818810" y="956985"/>
            <a:ext cx="118303" cy="118303"/>
          </a:xfrm>
          <a:custGeom>
            <a:avLst/>
            <a:gdLst>
              <a:gd name="connsiteX0" fmla="*/ 0 w 122872"/>
              <a:gd name="connsiteY0" fmla="*/ 0 h 122872"/>
              <a:gd name="connsiteX1" fmla="*/ 122873 w 122872"/>
              <a:gd name="connsiteY1" fmla="*/ 0 h 122872"/>
              <a:gd name="connsiteX2" fmla="*/ 122873 w 122872"/>
              <a:gd name="connsiteY2" fmla="*/ 122872 h 122872"/>
              <a:gd name="connsiteX3" fmla="*/ 0 w 122872"/>
              <a:gd name="connsiteY3" fmla="*/ 122872 h 12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72" h="122872">
                <a:moveTo>
                  <a:pt x="0" y="0"/>
                </a:moveTo>
                <a:lnTo>
                  <a:pt x="122873" y="0"/>
                </a:lnTo>
                <a:lnTo>
                  <a:pt x="122873" y="122872"/>
                </a:lnTo>
                <a:lnTo>
                  <a:pt x="0" y="122872"/>
                </a:ln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18" name="Freeform: Shape 36"/>
          <p:cNvSpPr/>
          <p:nvPr/>
        </p:nvSpPr>
        <p:spPr>
          <a:xfrm>
            <a:off x="6818810" y="1363253"/>
            <a:ext cx="118303" cy="118303"/>
          </a:xfrm>
          <a:custGeom>
            <a:avLst/>
            <a:gdLst>
              <a:gd name="connsiteX0" fmla="*/ 0 w 122872"/>
              <a:gd name="connsiteY0" fmla="*/ 0 h 122872"/>
              <a:gd name="connsiteX1" fmla="*/ 122873 w 122872"/>
              <a:gd name="connsiteY1" fmla="*/ 0 h 122872"/>
              <a:gd name="connsiteX2" fmla="*/ 122873 w 122872"/>
              <a:gd name="connsiteY2" fmla="*/ 122872 h 122872"/>
              <a:gd name="connsiteX3" fmla="*/ 0 w 122872"/>
              <a:gd name="connsiteY3" fmla="*/ 122872 h 12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72" h="122872">
                <a:moveTo>
                  <a:pt x="0" y="0"/>
                </a:moveTo>
                <a:lnTo>
                  <a:pt x="122873" y="0"/>
                </a:lnTo>
                <a:lnTo>
                  <a:pt x="122873" y="122872"/>
                </a:lnTo>
                <a:lnTo>
                  <a:pt x="0" y="12287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19" name="Freeform: Shape 37"/>
          <p:cNvSpPr/>
          <p:nvPr/>
        </p:nvSpPr>
        <p:spPr>
          <a:xfrm>
            <a:off x="6818810" y="1768603"/>
            <a:ext cx="118303" cy="118303"/>
          </a:xfrm>
          <a:custGeom>
            <a:avLst/>
            <a:gdLst>
              <a:gd name="connsiteX0" fmla="*/ 0 w 122872"/>
              <a:gd name="connsiteY0" fmla="*/ 0 h 122872"/>
              <a:gd name="connsiteX1" fmla="*/ 122873 w 122872"/>
              <a:gd name="connsiteY1" fmla="*/ 0 h 122872"/>
              <a:gd name="connsiteX2" fmla="*/ 122873 w 122872"/>
              <a:gd name="connsiteY2" fmla="*/ 122873 h 122872"/>
              <a:gd name="connsiteX3" fmla="*/ 0 w 122872"/>
              <a:gd name="connsiteY3" fmla="*/ 122873 h 12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72" h="122872">
                <a:moveTo>
                  <a:pt x="0" y="0"/>
                </a:moveTo>
                <a:lnTo>
                  <a:pt x="122873" y="0"/>
                </a:lnTo>
                <a:lnTo>
                  <a:pt x="122873" y="122873"/>
                </a:lnTo>
                <a:lnTo>
                  <a:pt x="0" y="122873"/>
                </a:ln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20" name="Freeform: Shape 38"/>
          <p:cNvSpPr/>
          <p:nvPr/>
        </p:nvSpPr>
        <p:spPr>
          <a:xfrm>
            <a:off x="6559276" y="1161495"/>
            <a:ext cx="1150938" cy="9171"/>
          </a:xfrm>
          <a:custGeom>
            <a:avLst/>
            <a:gdLst>
              <a:gd name="connsiteX0" fmla="*/ 0 w 1195387"/>
              <a:gd name="connsiteY0" fmla="*/ 0 h 9525"/>
              <a:gd name="connsiteX1" fmla="*/ 1195388 w 1195387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5387" h="9525">
                <a:moveTo>
                  <a:pt x="0" y="0"/>
                </a:moveTo>
                <a:lnTo>
                  <a:pt x="1195388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21" name="Freeform: Shape 39"/>
          <p:cNvSpPr/>
          <p:nvPr/>
        </p:nvSpPr>
        <p:spPr>
          <a:xfrm>
            <a:off x="6559276" y="1566845"/>
            <a:ext cx="1150938" cy="9171"/>
          </a:xfrm>
          <a:custGeom>
            <a:avLst/>
            <a:gdLst>
              <a:gd name="connsiteX0" fmla="*/ 0 w 1195387"/>
              <a:gd name="connsiteY0" fmla="*/ 0 h 9525"/>
              <a:gd name="connsiteX1" fmla="*/ 1195388 w 1195387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5387" h="9525">
                <a:moveTo>
                  <a:pt x="0" y="0"/>
                </a:moveTo>
                <a:lnTo>
                  <a:pt x="1195388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22" name="Freeform: Shape 40"/>
          <p:cNvSpPr/>
          <p:nvPr/>
        </p:nvSpPr>
        <p:spPr>
          <a:xfrm>
            <a:off x="6559276" y="1973112"/>
            <a:ext cx="1150938" cy="9171"/>
          </a:xfrm>
          <a:custGeom>
            <a:avLst/>
            <a:gdLst>
              <a:gd name="connsiteX0" fmla="*/ 0 w 1195387"/>
              <a:gd name="connsiteY0" fmla="*/ 0 h 9525"/>
              <a:gd name="connsiteX1" fmla="*/ 1195388 w 1195387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5387" h="9525">
                <a:moveTo>
                  <a:pt x="0" y="0"/>
                </a:moveTo>
                <a:lnTo>
                  <a:pt x="1195388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23" name="Freeform: Shape 77"/>
          <p:cNvSpPr/>
          <p:nvPr/>
        </p:nvSpPr>
        <p:spPr>
          <a:xfrm>
            <a:off x="1579986" y="3509675"/>
            <a:ext cx="11688322" cy="4982322"/>
          </a:xfrm>
          <a:custGeom>
            <a:avLst/>
            <a:gdLst>
              <a:gd name="connsiteX0" fmla="*/ 3271342 w 6525808"/>
              <a:gd name="connsiteY0" fmla="*/ 548 h 2781723"/>
              <a:gd name="connsiteX1" fmla="*/ 5981983 w 6525808"/>
              <a:gd name="connsiteY1" fmla="*/ 1470281 h 2781723"/>
              <a:gd name="connsiteX2" fmla="*/ 6515271 w 6525808"/>
              <a:gd name="connsiteY2" fmla="*/ 2727718 h 2781723"/>
              <a:gd name="connsiteX3" fmla="*/ 6525808 w 6525808"/>
              <a:gd name="connsiteY3" fmla="*/ 2781723 h 2781723"/>
              <a:gd name="connsiteX4" fmla="*/ 5952522 w 6525808"/>
              <a:gd name="connsiteY4" fmla="*/ 2781723 h 2781723"/>
              <a:gd name="connsiteX5" fmla="*/ 5895876 w 6525808"/>
              <a:gd name="connsiteY5" fmla="*/ 2676621 h 2781723"/>
              <a:gd name="connsiteX6" fmla="*/ 5273517 w 6525808"/>
              <a:gd name="connsiteY6" fmla="*/ 1897119 h 2781723"/>
              <a:gd name="connsiteX7" fmla="*/ 3266937 w 6525808"/>
              <a:gd name="connsiteY7" fmla="*/ 1122648 h 2781723"/>
              <a:gd name="connsiteX8" fmla="*/ 1321963 w 6525808"/>
              <a:gd name="connsiteY8" fmla="*/ 1835513 h 2781723"/>
              <a:gd name="connsiteX9" fmla="*/ 563996 w 6525808"/>
              <a:gd name="connsiteY9" fmla="*/ 2770596 h 2781723"/>
              <a:gd name="connsiteX10" fmla="*/ 558933 w 6525808"/>
              <a:gd name="connsiteY10" fmla="*/ 2781723 h 2781723"/>
              <a:gd name="connsiteX11" fmla="*/ 0 w 6525808"/>
              <a:gd name="connsiteY11" fmla="*/ 2781723 h 2781723"/>
              <a:gd name="connsiteX12" fmla="*/ 38666 w 6525808"/>
              <a:gd name="connsiteY12" fmla="*/ 2620096 h 2781723"/>
              <a:gd name="connsiteX13" fmla="*/ 771918 w 6525808"/>
              <a:gd name="connsiteY13" fmla="*/ 1171050 h 2781723"/>
              <a:gd name="connsiteX14" fmla="*/ 3271342 w 6525808"/>
              <a:gd name="connsiteY14" fmla="*/ 548 h 278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525808" h="2781723">
                <a:moveTo>
                  <a:pt x="3271342" y="548"/>
                </a:moveTo>
                <a:cubicBezTo>
                  <a:pt x="4848355" y="31700"/>
                  <a:pt x="5621150" y="959833"/>
                  <a:pt x="5981983" y="1470281"/>
                </a:cubicBezTo>
                <a:cubicBezTo>
                  <a:pt x="6139847" y="1693600"/>
                  <a:pt x="6380253" y="2139277"/>
                  <a:pt x="6515271" y="2727718"/>
                </a:cubicBezTo>
                <a:lnTo>
                  <a:pt x="6525808" y="2781723"/>
                </a:lnTo>
                <a:lnTo>
                  <a:pt x="5952522" y="2781723"/>
                </a:lnTo>
                <a:lnTo>
                  <a:pt x="5895876" y="2676621"/>
                </a:lnTo>
                <a:cubicBezTo>
                  <a:pt x="5744498" y="2414294"/>
                  <a:pt x="5541666" y="2151517"/>
                  <a:pt x="5273517" y="1897119"/>
                </a:cubicBezTo>
                <a:cubicBezTo>
                  <a:pt x="5273517" y="1897119"/>
                  <a:pt x="4384637" y="1096244"/>
                  <a:pt x="3266937" y="1122648"/>
                </a:cubicBezTo>
                <a:cubicBezTo>
                  <a:pt x="2149237" y="1149051"/>
                  <a:pt x="1321963" y="1835513"/>
                  <a:pt x="1321963" y="1835513"/>
                </a:cubicBezTo>
                <a:cubicBezTo>
                  <a:pt x="1321963" y="1835513"/>
                  <a:pt x="881924" y="2150141"/>
                  <a:pt x="563996" y="2770596"/>
                </a:cubicBezTo>
                <a:lnTo>
                  <a:pt x="558933" y="2781723"/>
                </a:lnTo>
                <a:lnTo>
                  <a:pt x="0" y="2781723"/>
                </a:lnTo>
                <a:lnTo>
                  <a:pt x="38666" y="2620096"/>
                </a:lnTo>
                <a:cubicBezTo>
                  <a:pt x="163201" y="2156198"/>
                  <a:pt x="391503" y="1665974"/>
                  <a:pt x="771918" y="1171050"/>
                </a:cubicBezTo>
                <a:cubicBezTo>
                  <a:pt x="1192416" y="623997"/>
                  <a:pt x="2158041" y="-21456"/>
                  <a:pt x="3271342" y="548"/>
                </a:cubicBezTo>
                <a:close/>
              </a:path>
            </a:pathLst>
          </a:custGeom>
          <a:solidFill>
            <a:schemeClr val="bg1"/>
          </a:solidFill>
          <a:ln w="566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049524" name="Контейнер за съдържание 2"/>
          <p:cNvSpPr txBox="1"/>
          <p:nvPr/>
        </p:nvSpPr>
        <p:spPr>
          <a:xfrm>
            <a:off x="839790" y="1760035"/>
            <a:ext cx="4469059" cy="254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2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24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dirty="0"/>
              <a:t>За първи път се инициира проект </a:t>
            </a:r>
            <a:br>
              <a:rPr lang="bg-BG" dirty="0"/>
            </a:br>
            <a:r>
              <a:rPr lang="bg-BG" dirty="0"/>
              <a:t>за картографиране на българската индустрия. Благодарение на връзката с търговския регистър и постоянното обновяване на данните, това не е просто моментна снимка, а </a:t>
            </a:r>
            <a:r>
              <a:rPr lang="bg-BG" sz="2400" b="1" dirty="0"/>
              <a:t>СТАТИСТИЧЕСКИ ИНСТРУМЕНТ</a:t>
            </a:r>
            <a:r>
              <a:rPr lang="bg-BG" sz="1600" dirty="0"/>
              <a:t>.</a:t>
            </a:r>
          </a:p>
        </p:txBody>
      </p:sp>
      <p:sp>
        <p:nvSpPr>
          <p:cNvPr id="1049525" name="!!Section 1"/>
          <p:cNvSpPr txBox="1"/>
          <p:nvPr/>
        </p:nvSpPr>
        <p:spPr>
          <a:xfrm>
            <a:off x="8312014" y="2238943"/>
            <a:ext cx="3040199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bg-BG" sz="1600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за икономиката в страната. </a:t>
            </a:r>
          </a:p>
        </p:txBody>
      </p:sp>
      <p:sp>
        <p:nvSpPr>
          <p:cNvPr id="1049526" name="Title 1"/>
          <p:cNvSpPr txBox="1"/>
          <p:nvPr/>
        </p:nvSpPr>
        <p:spPr>
          <a:xfrm>
            <a:off x="8312014" y="1491105"/>
            <a:ext cx="3195547" cy="7112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accent1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ЛЕСНО И БЪРЗО БОРАВЕНЕ С ДАННИ </a:t>
            </a:r>
          </a:p>
        </p:txBody>
      </p:sp>
      <p:sp>
        <p:nvSpPr>
          <p:cNvPr id="1049527" name="!!Section 1"/>
          <p:cNvSpPr txBox="1"/>
          <p:nvPr/>
        </p:nvSpPr>
        <p:spPr>
          <a:xfrm>
            <a:off x="8312014" y="923987"/>
            <a:ext cx="2905715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Реализирането на този проект дава възможност за </a:t>
            </a:r>
          </a:p>
        </p:txBody>
      </p:sp>
      <p:sp>
        <p:nvSpPr>
          <p:cNvPr id="1049528" name="Title 1"/>
          <p:cNvSpPr txBox="1"/>
          <p:nvPr/>
        </p:nvSpPr>
        <p:spPr>
          <a:xfrm>
            <a:off x="839789" y="5383741"/>
            <a:ext cx="3120298" cy="74930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СЪЗДАВАМЕ МОСТ</a:t>
            </a:r>
            <a:r>
              <a:rPr lang="ru-RU" sz="20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 </a:t>
            </a:r>
            <a:endParaRPr lang="en-US" sz="2000" b="1" dirty="0">
              <a:solidFill>
                <a:schemeClr val="accent5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  <a:p>
            <a:r>
              <a:rPr lang="bg-BG" sz="1600" dirty="0">
                <a:solidFill>
                  <a:schemeClr val="accent5"/>
                </a:solidFill>
              </a:rPr>
              <a:t>между инвеститори, бизнеса </a:t>
            </a:r>
            <a:r>
              <a:rPr lang="en-US" sz="1600" dirty="0">
                <a:solidFill>
                  <a:schemeClr val="accent5"/>
                </a:solidFill>
              </a:rPr>
              <a:t/>
            </a:r>
            <a:br>
              <a:rPr lang="en-US" sz="1600" dirty="0">
                <a:solidFill>
                  <a:schemeClr val="accent5"/>
                </a:solidFill>
              </a:rPr>
            </a:br>
            <a:r>
              <a:rPr lang="bg-BG" sz="1600" dirty="0">
                <a:solidFill>
                  <a:schemeClr val="accent5"/>
                </a:solidFill>
              </a:rPr>
              <a:t>и обучени кадри</a:t>
            </a:r>
            <a:endParaRPr lang="ru-RU" sz="1600" dirty="0">
              <a:solidFill>
                <a:schemeClr val="accent5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529" name="Up Full"/>
          <p:cNvSpPr/>
          <p:nvPr/>
        </p:nvSpPr>
        <p:spPr>
          <a:xfrm>
            <a:off x="7336523" y="1967483"/>
            <a:ext cx="511919" cy="265710"/>
          </a:xfrm>
          <a:custGeom>
            <a:avLst/>
            <a:gdLst>
              <a:gd name="connsiteX0" fmla="*/ 200025 w 400050"/>
              <a:gd name="connsiteY0" fmla="*/ 207645 h 207645"/>
              <a:gd name="connsiteX1" fmla="*/ 340043 w 400050"/>
              <a:gd name="connsiteY1" fmla="*/ 133350 h 207645"/>
              <a:gd name="connsiteX2" fmla="*/ 400050 w 400050"/>
              <a:gd name="connsiteY2" fmla="*/ 0 h 207645"/>
              <a:gd name="connsiteX3" fmla="*/ 0 w 400050"/>
              <a:gd name="connsiteY3" fmla="*/ 0 h 207645"/>
              <a:gd name="connsiteX4" fmla="*/ 60008 w 400050"/>
              <a:gd name="connsiteY4" fmla="*/ 133350 h 207645"/>
              <a:gd name="connsiteX5" fmla="*/ 200025 w 400050"/>
              <a:gd name="connsiteY5" fmla="*/ 207645 h 20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50" h="207645">
                <a:moveTo>
                  <a:pt x="200025" y="207645"/>
                </a:moveTo>
                <a:cubicBezTo>
                  <a:pt x="252413" y="206692"/>
                  <a:pt x="301943" y="180023"/>
                  <a:pt x="340043" y="133350"/>
                </a:cubicBezTo>
                <a:cubicBezTo>
                  <a:pt x="370523" y="96203"/>
                  <a:pt x="390525" y="50483"/>
                  <a:pt x="400050" y="0"/>
                </a:cubicBezTo>
                <a:lnTo>
                  <a:pt x="0" y="0"/>
                </a:lnTo>
                <a:cubicBezTo>
                  <a:pt x="9525" y="50483"/>
                  <a:pt x="30480" y="96203"/>
                  <a:pt x="60008" y="133350"/>
                </a:cubicBezTo>
                <a:cubicBezTo>
                  <a:pt x="98108" y="180975"/>
                  <a:pt x="147638" y="206692"/>
                  <a:pt x="200025" y="207645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30" name="Up Half" hidden="1"/>
          <p:cNvSpPr/>
          <p:nvPr/>
        </p:nvSpPr>
        <p:spPr>
          <a:xfrm>
            <a:off x="7215279" y="1967440"/>
            <a:ext cx="410423" cy="137688"/>
          </a:xfrm>
          <a:custGeom>
            <a:avLst/>
            <a:gdLst>
              <a:gd name="connsiteX0" fmla="*/ 0 w 410423"/>
              <a:gd name="connsiteY0" fmla="*/ 0 h 137688"/>
              <a:gd name="connsiteX1" fmla="*/ 410423 w 410423"/>
              <a:gd name="connsiteY1" fmla="*/ 0 h 137688"/>
              <a:gd name="connsiteX2" fmla="*/ 384260 w 410423"/>
              <a:gd name="connsiteY2" fmla="*/ 42618 h 137688"/>
              <a:gd name="connsiteX3" fmla="*/ 205088 w 410423"/>
              <a:gd name="connsiteY3" fmla="*/ 137688 h 137688"/>
              <a:gd name="connsiteX4" fmla="*/ 25917 w 410423"/>
              <a:gd name="connsiteY4" fmla="*/ 42618 h 13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23" h="137688">
                <a:moveTo>
                  <a:pt x="0" y="0"/>
                </a:moveTo>
                <a:lnTo>
                  <a:pt x="410423" y="0"/>
                </a:lnTo>
                <a:lnTo>
                  <a:pt x="384260" y="42618"/>
                </a:lnTo>
                <a:cubicBezTo>
                  <a:pt x="335506" y="102342"/>
                  <a:pt x="272125" y="136469"/>
                  <a:pt x="205088" y="137688"/>
                </a:cubicBezTo>
                <a:cubicBezTo>
                  <a:pt x="138051" y="136469"/>
                  <a:pt x="74671" y="103560"/>
                  <a:pt x="25917" y="42618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31" name="Up Small" hidden="1"/>
          <p:cNvSpPr/>
          <p:nvPr/>
        </p:nvSpPr>
        <p:spPr>
          <a:xfrm>
            <a:off x="7264808" y="2034146"/>
            <a:ext cx="311365" cy="70982"/>
          </a:xfrm>
          <a:custGeom>
            <a:avLst/>
            <a:gdLst>
              <a:gd name="connsiteX0" fmla="*/ 0 w 311365"/>
              <a:gd name="connsiteY0" fmla="*/ 0 h 70982"/>
              <a:gd name="connsiteX1" fmla="*/ 311365 w 311365"/>
              <a:gd name="connsiteY1" fmla="*/ 0 h 70982"/>
              <a:gd name="connsiteX2" fmla="*/ 295868 w 311365"/>
              <a:gd name="connsiteY2" fmla="*/ 15791 h 70982"/>
              <a:gd name="connsiteX3" fmla="*/ 155832 w 311365"/>
              <a:gd name="connsiteY3" fmla="*/ 70982 h 70982"/>
              <a:gd name="connsiteX4" fmla="*/ 15798 w 311365"/>
              <a:gd name="connsiteY4" fmla="*/ 16305 h 7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65" h="70982">
                <a:moveTo>
                  <a:pt x="0" y="0"/>
                </a:moveTo>
                <a:lnTo>
                  <a:pt x="311365" y="0"/>
                </a:lnTo>
                <a:lnTo>
                  <a:pt x="295868" y="15791"/>
                </a:lnTo>
                <a:cubicBezTo>
                  <a:pt x="254331" y="50643"/>
                  <a:pt x="206110" y="70068"/>
                  <a:pt x="155832" y="70982"/>
                </a:cubicBezTo>
                <a:cubicBezTo>
                  <a:pt x="105555" y="70068"/>
                  <a:pt x="57334" y="51328"/>
                  <a:pt x="15798" y="16305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32" name="Oval 99"/>
          <p:cNvSpPr/>
          <p:nvPr/>
        </p:nvSpPr>
        <p:spPr>
          <a:xfrm>
            <a:off x="4545340" y="4426857"/>
            <a:ext cx="5757614" cy="5757614"/>
          </a:xfrm>
          <a:prstGeom prst="ellipse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grpSp>
        <p:nvGrpSpPr>
          <p:cNvPr id="332" name="Graphic 2"/>
          <p:cNvGrpSpPr/>
          <p:nvPr/>
        </p:nvGrpSpPr>
        <p:grpSpPr>
          <a:xfrm>
            <a:off x="6712191" y="3909112"/>
            <a:ext cx="1423911" cy="1232620"/>
            <a:chOff x="7028491" y="636495"/>
            <a:chExt cx="1423911" cy="1232620"/>
          </a:xfrm>
        </p:grpSpPr>
        <p:sp>
          <p:nvSpPr>
            <p:cNvPr id="1049533" name="Freeform: Shape 55"/>
            <p:cNvSpPr/>
            <p:nvPr/>
          </p:nvSpPr>
          <p:spPr>
            <a:xfrm>
              <a:off x="7028491" y="841720"/>
              <a:ext cx="1423911" cy="1027395"/>
            </a:xfrm>
            <a:custGeom>
              <a:avLst/>
              <a:gdLst>
                <a:gd name="connsiteX0" fmla="*/ 1423911 w 1423911"/>
                <a:gd name="connsiteY0" fmla="*/ 0 h 1027395"/>
                <a:gd name="connsiteX1" fmla="*/ 1423911 w 1423911"/>
                <a:gd name="connsiteY1" fmla="*/ 1027396 h 1027395"/>
                <a:gd name="connsiteX2" fmla="*/ 0 w 1423911"/>
                <a:gd name="connsiteY2" fmla="*/ 1027396 h 1027395"/>
                <a:gd name="connsiteX3" fmla="*/ 0 w 1423911"/>
                <a:gd name="connsiteY3" fmla="*/ 0 h 1027395"/>
                <a:gd name="connsiteX4" fmla="*/ 1423911 w 1423911"/>
                <a:gd name="connsiteY4" fmla="*/ 0 h 102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3911" h="1027395">
                  <a:moveTo>
                    <a:pt x="1423911" y="0"/>
                  </a:moveTo>
                  <a:lnTo>
                    <a:pt x="1423911" y="1027396"/>
                  </a:lnTo>
                  <a:lnTo>
                    <a:pt x="0" y="1027396"/>
                  </a:lnTo>
                  <a:lnTo>
                    <a:pt x="0" y="0"/>
                  </a:lnTo>
                  <a:lnTo>
                    <a:pt x="1423911" y="0"/>
                  </a:lnTo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9534" name="Freeform: Shape 56"/>
            <p:cNvSpPr/>
            <p:nvPr/>
          </p:nvSpPr>
          <p:spPr>
            <a:xfrm>
              <a:off x="7028491" y="1487801"/>
              <a:ext cx="1423911" cy="12668"/>
            </a:xfrm>
            <a:custGeom>
              <a:avLst/>
              <a:gdLst>
                <a:gd name="connsiteX0" fmla="*/ 1423911 w 1423911"/>
                <a:gd name="connsiteY0" fmla="*/ 0 h 12668"/>
                <a:gd name="connsiteX1" fmla="*/ 0 w 1423911"/>
                <a:gd name="connsiteY1" fmla="*/ 0 h 1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3911" h="12668">
                  <a:moveTo>
                    <a:pt x="1423911" y="0"/>
                  </a:move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9535" name="Freeform: Shape 57"/>
            <p:cNvSpPr/>
            <p:nvPr/>
          </p:nvSpPr>
          <p:spPr>
            <a:xfrm>
              <a:off x="7422473" y="636495"/>
              <a:ext cx="637212" cy="205225"/>
            </a:xfrm>
            <a:custGeom>
              <a:avLst/>
              <a:gdLst>
                <a:gd name="connsiteX0" fmla="*/ 0 w 637212"/>
                <a:gd name="connsiteY0" fmla="*/ 205226 h 205225"/>
                <a:gd name="connsiteX1" fmla="*/ 0 w 637212"/>
                <a:gd name="connsiteY1" fmla="*/ 205226 h 205225"/>
                <a:gd name="connsiteX2" fmla="*/ 205226 w 637212"/>
                <a:gd name="connsiteY2" fmla="*/ 0 h 205225"/>
                <a:gd name="connsiteX3" fmla="*/ 431987 w 637212"/>
                <a:gd name="connsiteY3" fmla="*/ 0 h 205225"/>
                <a:gd name="connsiteX4" fmla="*/ 637213 w 637212"/>
                <a:gd name="connsiteY4" fmla="*/ 205226 h 205225"/>
                <a:gd name="connsiteX5" fmla="*/ 637213 w 637212"/>
                <a:gd name="connsiteY5" fmla="*/ 205226 h 20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7212" h="205225">
                  <a:moveTo>
                    <a:pt x="0" y="205226"/>
                  </a:moveTo>
                  <a:lnTo>
                    <a:pt x="0" y="205226"/>
                  </a:lnTo>
                  <a:cubicBezTo>
                    <a:pt x="0" y="92478"/>
                    <a:pt x="92478" y="0"/>
                    <a:pt x="205226" y="0"/>
                  </a:cubicBezTo>
                  <a:lnTo>
                    <a:pt x="431987" y="0"/>
                  </a:lnTo>
                  <a:cubicBezTo>
                    <a:pt x="544735" y="0"/>
                    <a:pt x="637213" y="92478"/>
                    <a:pt x="637213" y="205226"/>
                  </a:cubicBezTo>
                  <a:lnTo>
                    <a:pt x="637213" y="205226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049536" name="Freeform: Shape 58"/>
          <p:cNvSpPr/>
          <p:nvPr/>
        </p:nvSpPr>
        <p:spPr>
          <a:xfrm>
            <a:off x="7256925" y="4654993"/>
            <a:ext cx="335708" cy="205225"/>
          </a:xfrm>
          <a:custGeom>
            <a:avLst/>
            <a:gdLst>
              <a:gd name="connsiteX0" fmla="*/ 0 w 335708"/>
              <a:gd name="connsiteY0" fmla="*/ 0 h 205225"/>
              <a:gd name="connsiteX1" fmla="*/ 335709 w 335708"/>
              <a:gd name="connsiteY1" fmla="*/ 0 h 205225"/>
              <a:gd name="connsiteX2" fmla="*/ 335709 w 335708"/>
              <a:gd name="connsiteY2" fmla="*/ 205226 h 205225"/>
              <a:gd name="connsiteX3" fmla="*/ 0 w 335708"/>
              <a:gd name="connsiteY3" fmla="*/ 205226 h 20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08" h="205225">
                <a:moveTo>
                  <a:pt x="0" y="0"/>
                </a:moveTo>
                <a:lnTo>
                  <a:pt x="335709" y="0"/>
                </a:lnTo>
                <a:lnTo>
                  <a:pt x="335709" y="205226"/>
                </a:lnTo>
                <a:lnTo>
                  <a:pt x="0" y="205226"/>
                </a:lnTo>
                <a:close/>
              </a:path>
            </a:pathLst>
          </a:custGeom>
          <a:solidFill>
            <a:schemeClr val="accent2"/>
          </a:solidFill>
          <a:ln w="56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37" name="Graphic 109"/>
          <p:cNvSpPr/>
          <p:nvPr/>
        </p:nvSpPr>
        <p:spPr>
          <a:xfrm>
            <a:off x="4582966" y="4310746"/>
            <a:ext cx="1028185" cy="1305641"/>
          </a:xfrm>
          <a:custGeom>
            <a:avLst/>
            <a:gdLst>
              <a:gd name="connsiteX0" fmla="*/ 610137 w 1039245"/>
              <a:gd name="connsiteY0" fmla="*/ 292734 h 1319686"/>
              <a:gd name="connsiteX1" fmla="*/ 731941 w 1039245"/>
              <a:gd name="connsiteY1" fmla="*/ 58066 h 1319686"/>
              <a:gd name="connsiteX2" fmla="*/ 519623 w 1039245"/>
              <a:gd name="connsiteY2" fmla="*/ 39069 h 1319686"/>
              <a:gd name="connsiteX3" fmla="*/ 307304 w 1039245"/>
              <a:gd name="connsiteY3" fmla="*/ 58066 h 1319686"/>
              <a:gd name="connsiteX4" fmla="*/ 429108 w 1039245"/>
              <a:gd name="connsiteY4" fmla="*/ 292734 h 1319686"/>
              <a:gd name="connsiteX5" fmla="*/ 0 w 1039245"/>
              <a:gd name="connsiteY5" fmla="*/ 926338 h 1319686"/>
              <a:gd name="connsiteX6" fmla="*/ 519623 w 1039245"/>
              <a:gd name="connsiteY6" fmla="*/ 1319687 h 1319686"/>
              <a:gd name="connsiteX7" fmla="*/ 1039245 w 1039245"/>
              <a:gd name="connsiteY7" fmla="*/ 926338 h 1319686"/>
              <a:gd name="connsiteX8" fmla="*/ 610137 w 1039245"/>
              <a:gd name="connsiteY8" fmla="*/ 292734 h 1319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9245" h="1319686">
                <a:moveTo>
                  <a:pt x="610137" y="292734"/>
                </a:moveTo>
                <a:cubicBezTo>
                  <a:pt x="682773" y="243565"/>
                  <a:pt x="731941" y="142993"/>
                  <a:pt x="731941" y="58066"/>
                </a:cubicBezTo>
                <a:cubicBezTo>
                  <a:pt x="731941" y="-59269"/>
                  <a:pt x="636957" y="39069"/>
                  <a:pt x="519623" y="39069"/>
                </a:cubicBezTo>
                <a:cubicBezTo>
                  <a:pt x="402288" y="39069"/>
                  <a:pt x="307304" y="-60386"/>
                  <a:pt x="307304" y="58066"/>
                </a:cubicBezTo>
                <a:cubicBezTo>
                  <a:pt x="307304" y="142993"/>
                  <a:pt x="357590" y="243565"/>
                  <a:pt x="429108" y="292734"/>
                </a:cubicBezTo>
                <a:cubicBezTo>
                  <a:pt x="185500" y="357547"/>
                  <a:pt x="0" y="670438"/>
                  <a:pt x="0" y="926338"/>
                </a:cubicBezTo>
                <a:cubicBezTo>
                  <a:pt x="0" y="1212410"/>
                  <a:pt x="232433" y="1319687"/>
                  <a:pt x="519623" y="1319687"/>
                </a:cubicBezTo>
                <a:cubicBezTo>
                  <a:pt x="806812" y="1319687"/>
                  <a:pt x="1039245" y="1212410"/>
                  <a:pt x="1039245" y="926338"/>
                </a:cubicBezTo>
                <a:cubicBezTo>
                  <a:pt x="1038128" y="670438"/>
                  <a:pt x="853745" y="357547"/>
                  <a:pt x="610137" y="292734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097211" name="Graphic 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267" y="4742877"/>
            <a:ext cx="423582" cy="757560"/>
          </a:xfrm>
          <a:prstGeom prst="rect">
            <a:avLst/>
          </a:prstGeom>
        </p:spPr>
      </p:pic>
      <p:grpSp>
        <p:nvGrpSpPr>
          <p:cNvPr id="333" name="Group 60"/>
          <p:cNvGrpSpPr/>
          <p:nvPr/>
        </p:nvGrpSpPr>
        <p:grpSpPr>
          <a:xfrm>
            <a:off x="9237144" y="4501532"/>
            <a:ext cx="1114879" cy="1114855"/>
            <a:chOff x="9491630" y="2480054"/>
            <a:chExt cx="608604" cy="608591"/>
          </a:xfrm>
        </p:grpSpPr>
        <p:sp>
          <p:nvSpPr>
            <p:cNvPr id="1049538" name="Freeform: Shape 61"/>
            <p:cNvSpPr/>
            <p:nvPr/>
          </p:nvSpPr>
          <p:spPr>
            <a:xfrm>
              <a:off x="9491630" y="2480054"/>
              <a:ext cx="608604" cy="608591"/>
            </a:xfrm>
            <a:custGeom>
              <a:avLst/>
              <a:gdLst>
                <a:gd name="connsiteX0" fmla="*/ 269562 w 269561"/>
                <a:gd name="connsiteY0" fmla="*/ 134781 h 269561"/>
                <a:gd name="connsiteX1" fmla="*/ 134781 w 269561"/>
                <a:gd name="connsiteY1" fmla="*/ 269562 h 269561"/>
                <a:gd name="connsiteX2" fmla="*/ 0 w 269561"/>
                <a:gd name="connsiteY2" fmla="*/ 134781 h 269561"/>
                <a:gd name="connsiteX3" fmla="*/ 134781 w 269561"/>
                <a:gd name="connsiteY3" fmla="*/ 0 h 269561"/>
                <a:gd name="connsiteX4" fmla="*/ 269562 w 269561"/>
                <a:gd name="connsiteY4" fmla="*/ 134781 h 269561"/>
                <a:gd name="connsiteX5" fmla="*/ 269562 w 269561"/>
                <a:gd name="connsiteY5" fmla="*/ 134781 h 26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561" h="269561">
                  <a:moveTo>
                    <a:pt x="269562" y="134781"/>
                  </a:moveTo>
                  <a:cubicBezTo>
                    <a:pt x="269562" y="208850"/>
                    <a:pt x="208850" y="269562"/>
                    <a:pt x="134781" y="269562"/>
                  </a:cubicBezTo>
                  <a:cubicBezTo>
                    <a:pt x="60712" y="269562"/>
                    <a:pt x="0" y="208850"/>
                    <a:pt x="0" y="134781"/>
                  </a:cubicBezTo>
                  <a:cubicBezTo>
                    <a:pt x="0" y="60712"/>
                    <a:pt x="60712" y="0"/>
                    <a:pt x="134781" y="0"/>
                  </a:cubicBezTo>
                  <a:cubicBezTo>
                    <a:pt x="208850" y="0"/>
                    <a:pt x="269562" y="60712"/>
                    <a:pt x="269562" y="134781"/>
                  </a:cubicBezTo>
                  <a:lnTo>
                    <a:pt x="269562" y="134781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049539" name="Freeform: Shape 62"/>
            <p:cNvSpPr/>
            <p:nvPr/>
          </p:nvSpPr>
          <p:spPr>
            <a:xfrm>
              <a:off x="9597320" y="2882181"/>
              <a:ext cx="405700" cy="203699"/>
            </a:xfrm>
            <a:custGeom>
              <a:avLst/>
              <a:gdLst>
                <a:gd name="connsiteX0" fmla="*/ 204750 w 405700"/>
                <a:gd name="connsiteY0" fmla="*/ 0 h 203699"/>
                <a:gd name="connsiteX1" fmla="*/ 395140 w 405700"/>
                <a:gd name="connsiteY1" fmla="*/ 101228 h 203699"/>
                <a:gd name="connsiteX2" fmla="*/ 405700 w 405700"/>
                <a:gd name="connsiteY2" fmla="*/ 120685 h 203699"/>
                <a:gd name="connsiteX3" fmla="*/ 368386 w 405700"/>
                <a:gd name="connsiteY3" fmla="*/ 151511 h 203699"/>
                <a:gd name="connsiteX4" fmla="*/ 198613 w 405700"/>
                <a:gd name="connsiteY4" fmla="*/ 203699 h 203699"/>
                <a:gd name="connsiteX5" fmla="*/ 28840 w 405700"/>
                <a:gd name="connsiteY5" fmla="*/ 151511 h 203699"/>
                <a:gd name="connsiteX6" fmla="*/ 0 w 405700"/>
                <a:gd name="connsiteY6" fmla="*/ 127685 h 203699"/>
                <a:gd name="connsiteX7" fmla="*/ 14360 w 405700"/>
                <a:gd name="connsiteY7" fmla="*/ 101228 h 203699"/>
                <a:gd name="connsiteX8" fmla="*/ 204750 w 405700"/>
                <a:gd name="connsiteY8" fmla="*/ 0 h 20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700" h="203699">
                  <a:moveTo>
                    <a:pt x="204750" y="0"/>
                  </a:moveTo>
                  <a:cubicBezTo>
                    <a:pt x="284004" y="0"/>
                    <a:pt x="353879" y="40154"/>
                    <a:pt x="395140" y="101228"/>
                  </a:cubicBezTo>
                  <a:lnTo>
                    <a:pt x="405700" y="120685"/>
                  </a:lnTo>
                  <a:lnTo>
                    <a:pt x="368386" y="151511"/>
                  </a:lnTo>
                  <a:cubicBezTo>
                    <a:pt x="319795" y="184424"/>
                    <a:pt x="261324" y="203699"/>
                    <a:pt x="198613" y="203699"/>
                  </a:cubicBezTo>
                  <a:cubicBezTo>
                    <a:pt x="135902" y="203699"/>
                    <a:pt x="77431" y="184424"/>
                    <a:pt x="28840" y="151511"/>
                  </a:cubicBezTo>
                  <a:lnTo>
                    <a:pt x="0" y="127685"/>
                  </a:lnTo>
                  <a:lnTo>
                    <a:pt x="14360" y="101228"/>
                  </a:lnTo>
                  <a:cubicBezTo>
                    <a:pt x="55621" y="40154"/>
                    <a:pt x="125496" y="0"/>
                    <a:pt x="204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049540" name="Oval 63"/>
            <p:cNvSpPr/>
            <p:nvPr/>
          </p:nvSpPr>
          <p:spPr>
            <a:xfrm>
              <a:off x="9674244" y="2590160"/>
              <a:ext cx="243376" cy="2433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pPr algn="l"/>
              <a:endParaRPr lang="en-US" sz="2000" dirty="0" err="1"/>
            </a:p>
          </p:txBody>
        </p:sp>
      </p:grpSp>
      <p:sp>
        <p:nvSpPr>
          <p:cNvPr id="1049541" name="Star: 7 Points 100"/>
          <p:cNvSpPr/>
          <p:nvPr/>
        </p:nvSpPr>
        <p:spPr>
          <a:xfrm>
            <a:off x="10011049" y="5141732"/>
            <a:ext cx="469590" cy="469590"/>
          </a:xfrm>
          <a:prstGeom prst="star7">
            <a:avLst>
              <a:gd name="adj" fmla="val 30263"/>
              <a:gd name="hf" fmla="val 102572"/>
              <a:gd name="vf" fmla="val 10521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542" name="Up Full"/>
          <p:cNvSpPr/>
          <p:nvPr/>
        </p:nvSpPr>
        <p:spPr>
          <a:xfrm rot="10800000">
            <a:off x="7336523" y="2703354"/>
            <a:ext cx="511919" cy="265710"/>
          </a:xfrm>
          <a:custGeom>
            <a:avLst/>
            <a:gdLst>
              <a:gd name="connsiteX0" fmla="*/ 200025 w 400050"/>
              <a:gd name="connsiteY0" fmla="*/ 207645 h 207645"/>
              <a:gd name="connsiteX1" fmla="*/ 340043 w 400050"/>
              <a:gd name="connsiteY1" fmla="*/ 133350 h 207645"/>
              <a:gd name="connsiteX2" fmla="*/ 400050 w 400050"/>
              <a:gd name="connsiteY2" fmla="*/ 0 h 207645"/>
              <a:gd name="connsiteX3" fmla="*/ 0 w 400050"/>
              <a:gd name="connsiteY3" fmla="*/ 0 h 207645"/>
              <a:gd name="connsiteX4" fmla="*/ 60008 w 400050"/>
              <a:gd name="connsiteY4" fmla="*/ 133350 h 207645"/>
              <a:gd name="connsiteX5" fmla="*/ 200025 w 400050"/>
              <a:gd name="connsiteY5" fmla="*/ 207645 h 20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50" h="207645">
                <a:moveTo>
                  <a:pt x="200025" y="207645"/>
                </a:moveTo>
                <a:cubicBezTo>
                  <a:pt x="252413" y="206692"/>
                  <a:pt x="301943" y="180023"/>
                  <a:pt x="340043" y="133350"/>
                </a:cubicBezTo>
                <a:cubicBezTo>
                  <a:pt x="370523" y="96203"/>
                  <a:pt x="390525" y="50483"/>
                  <a:pt x="400050" y="0"/>
                </a:cubicBezTo>
                <a:lnTo>
                  <a:pt x="0" y="0"/>
                </a:lnTo>
                <a:cubicBezTo>
                  <a:pt x="9525" y="50483"/>
                  <a:pt x="30480" y="96203"/>
                  <a:pt x="60008" y="133350"/>
                </a:cubicBezTo>
                <a:cubicBezTo>
                  <a:pt x="98108" y="180975"/>
                  <a:pt x="147638" y="206692"/>
                  <a:pt x="200025" y="207645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43" name="Up Half" hidden="1"/>
          <p:cNvSpPr/>
          <p:nvPr/>
        </p:nvSpPr>
        <p:spPr>
          <a:xfrm rot="10800000">
            <a:off x="7215279" y="2703311"/>
            <a:ext cx="410423" cy="137688"/>
          </a:xfrm>
          <a:custGeom>
            <a:avLst/>
            <a:gdLst>
              <a:gd name="connsiteX0" fmla="*/ 0 w 410423"/>
              <a:gd name="connsiteY0" fmla="*/ 0 h 137688"/>
              <a:gd name="connsiteX1" fmla="*/ 410423 w 410423"/>
              <a:gd name="connsiteY1" fmla="*/ 0 h 137688"/>
              <a:gd name="connsiteX2" fmla="*/ 384260 w 410423"/>
              <a:gd name="connsiteY2" fmla="*/ 42618 h 137688"/>
              <a:gd name="connsiteX3" fmla="*/ 205088 w 410423"/>
              <a:gd name="connsiteY3" fmla="*/ 137688 h 137688"/>
              <a:gd name="connsiteX4" fmla="*/ 25917 w 410423"/>
              <a:gd name="connsiteY4" fmla="*/ 42618 h 13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23" h="137688">
                <a:moveTo>
                  <a:pt x="0" y="0"/>
                </a:moveTo>
                <a:lnTo>
                  <a:pt x="410423" y="0"/>
                </a:lnTo>
                <a:lnTo>
                  <a:pt x="384260" y="42618"/>
                </a:lnTo>
                <a:cubicBezTo>
                  <a:pt x="335506" y="102342"/>
                  <a:pt x="272125" y="136469"/>
                  <a:pt x="205088" y="137688"/>
                </a:cubicBezTo>
                <a:cubicBezTo>
                  <a:pt x="138051" y="136469"/>
                  <a:pt x="74671" y="103560"/>
                  <a:pt x="25917" y="42618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44" name="Up Small" hidden="1"/>
          <p:cNvSpPr/>
          <p:nvPr/>
        </p:nvSpPr>
        <p:spPr>
          <a:xfrm rot="10800000">
            <a:off x="7264808" y="2770017"/>
            <a:ext cx="311365" cy="70982"/>
          </a:xfrm>
          <a:custGeom>
            <a:avLst/>
            <a:gdLst>
              <a:gd name="connsiteX0" fmla="*/ 0 w 311365"/>
              <a:gd name="connsiteY0" fmla="*/ 0 h 70982"/>
              <a:gd name="connsiteX1" fmla="*/ 311365 w 311365"/>
              <a:gd name="connsiteY1" fmla="*/ 0 h 70982"/>
              <a:gd name="connsiteX2" fmla="*/ 295868 w 311365"/>
              <a:gd name="connsiteY2" fmla="*/ 15791 h 70982"/>
              <a:gd name="connsiteX3" fmla="*/ 155832 w 311365"/>
              <a:gd name="connsiteY3" fmla="*/ 70982 h 70982"/>
              <a:gd name="connsiteX4" fmla="*/ 15798 w 311365"/>
              <a:gd name="connsiteY4" fmla="*/ 16305 h 7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65" h="70982">
                <a:moveTo>
                  <a:pt x="0" y="0"/>
                </a:moveTo>
                <a:lnTo>
                  <a:pt x="311365" y="0"/>
                </a:lnTo>
                <a:lnTo>
                  <a:pt x="295868" y="15791"/>
                </a:lnTo>
                <a:cubicBezTo>
                  <a:pt x="254331" y="50643"/>
                  <a:pt x="206110" y="70068"/>
                  <a:pt x="155832" y="70982"/>
                </a:cubicBezTo>
                <a:cubicBezTo>
                  <a:pt x="105555" y="70068"/>
                  <a:pt x="57334" y="51328"/>
                  <a:pt x="15798" y="16305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145862" name="Straight Connector 94"/>
          <p:cNvCxnSpPr>
            <a:cxnSpLocks/>
          </p:cNvCxnSpPr>
          <p:nvPr/>
        </p:nvCxnSpPr>
        <p:spPr>
          <a:xfrm>
            <a:off x="7592633" y="2233193"/>
            <a:ext cx="0" cy="735499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545" name="Up Full"/>
          <p:cNvSpPr/>
          <p:nvPr/>
        </p:nvSpPr>
        <p:spPr>
          <a:xfrm>
            <a:off x="7340585" y="1975453"/>
            <a:ext cx="511919" cy="265710"/>
          </a:xfrm>
          <a:custGeom>
            <a:avLst/>
            <a:gdLst>
              <a:gd name="connsiteX0" fmla="*/ 200025 w 400050"/>
              <a:gd name="connsiteY0" fmla="*/ 207645 h 207645"/>
              <a:gd name="connsiteX1" fmla="*/ 340043 w 400050"/>
              <a:gd name="connsiteY1" fmla="*/ 133350 h 207645"/>
              <a:gd name="connsiteX2" fmla="*/ 400050 w 400050"/>
              <a:gd name="connsiteY2" fmla="*/ 0 h 207645"/>
              <a:gd name="connsiteX3" fmla="*/ 0 w 400050"/>
              <a:gd name="connsiteY3" fmla="*/ 0 h 207645"/>
              <a:gd name="connsiteX4" fmla="*/ 60008 w 400050"/>
              <a:gd name="connsiteY4" fmla="*/ 133350 h 207645"/>
              <a:gd name="connsiteX5" fmla="*/ 200025 w 400050"/>
              <a:gd name="connsiteY5" fmla="*/ 207645 h 20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50" h="207645">
                <a:moveTo>
                  <a:pt x="200025" y="207645"/>
                </a:moveTo>
                <a:cubicBezTo>
                  <a:pt x="252413" y="206692"/>
                  <a:pt x="301943" y="180023"/>
                  <a:pt x="340043" y="133350"/>
                </a:cubicBezTo>
                <a:cubicBezTo>
                  <a:pt x="370523" y="96203"/>
                  <a:pt x="390525" y="50483"/>
                  <a:pt x="400050" y="0"/>
                </a:cubicBezTo>
                <a:lnTo>
                  <a:pt x="0" y="0"/>
                </a:lnTo>
                <a:cubicBezTo>
                  <a:pt x="9525" y="50483"/>
                  <a:pt x="30480" y="96203"/>
                  <a:pt x="60008" y="133350"/>
                </a:cubicBezTo>
                <a:cubicBezTo>
                  <a:pt x="98108" y="180975"/>
                  <a:pt x="147638" y="206692"/>
                  <a:pt x="200025" y="207645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46" name="Up Full"/>
          <p:cNvSpPr/>
          <p:nvPr/>
        </p:nvSpPr>
        <p:spPr>
          <a:xfrm rot="10800000">
            <a:off x="7340585" y="2711324"/>
            <a:ext cx="511919" cy="265710"/>
          </a:xfrm>
          <a:custGeom>
            <a:avLst/>
            <a:gdLst>
              <a:gd name="connsiteX0" fmla="*/ 200025 w 400050"/>
              <a:gd name="connsiteY0" fmla="*/ 207645 h 207645"/>
              <a:gd name="connsiteX1" fmla="*/ 340043 w 400050"/>
              <a:gd name="connsiteY1" fmla="*/ 133350 h 207645"/>
              <a:gd name="connsiteX2" fmla="*/ 400050 w 400050"/>
              <a:gd name="connsiteY2" fmla="*/ 0 h 207645"/>
              <a:gd name="connsiteX3" fmla="*/ 0 w 400050"/>
              <a:gd name="connsiteY3" fmla="*/ 0 h 207645"/>
              <a:gd name="connsiteX4" fmla="*/ 60008 w 400050"/>
              <a:gd name="connsiteY4" fmla="*/ 133350 h 207645"/>
              <a:gd name="connsiteX5" fmla="*/ 200025 w 400050"/>
              <a:gd name="connsiteY5" fmla="*/ 207645 h 20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50" h="207645">
                <a:moveTo>
                  <a:pt x="200025" y="207645"/>
                </a:moveTo>
                <a:cubicBezTo>
                  <a:pt x="252413" y="206692"/>
                  <a:pt x="301943" y="180023"/>
                  <a:pt x="340043" y="133350"/>
                </a:cubicBezTo>
                <a:cubicBezTo>
                  <a:pt x="370523" y="96203"/>
                  <a:pt x="390525" y="50483"/>
                  <a:pt x="400050" y="0"/>
                </a:cubicBezTo>
                <a:lnTo>
                  <a:pt x="0" y="0"/>
                </a:lnTo>
                <a:cubicBezTo>
                  <a:pt x="9525" y="50483"/>
                  <a:pt x="30480" y="96203"/>
                  <a:pt x="60008" y="133350"/>
                </a:cubicBezTo>
                <a:cubicBezTo>
                  <a:pt x="98108" y="180975"/>
                  <a:pt x="147638" y="206692"/>
                  <a:pt x="200025" y="207645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145863" name="Straight Connector 125"/>
          <p:cNvCxnSpPr>
            <a:cxnSpLocks/>
          </p:cNvCxnSpPr>
          <p:nvPr/>
        </p:nvCxnSpPr>
        <p:spPr>
          <a:xfrm>
            <a:off x="7596695" y="2241163"/>
            <a:ext cx="0" cy="735499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547" name="Up Full"/>
          <p:cNvSpPr/>
          <p:nvPr/>
        </p:nvSpPr>
        <p:spPr>
          <a:xfrm>
            <a:off x="7340585" y="1967199"/>
            <a:ext cx="511919" cy="265710"/>
          </a:xfrm>
          <a:custGeom>
            <a:avLst/>
            <a:gdLst>
              <a:gd name="connsiteX0" fmla="*/ 200025 w 400050"/>
              <a:gd name="connsiteY0" fmla="*/ 207645 h 207645"/>
              <a:gd name="connsiteX1" fmla="*/ 340043 w 400050"/>
              <a:gd name="connsiteY1" fmla="*/ 133350 h 207645"/>
              <a:gd name="connsiteX2" fmla="*/ 400050 w 400050"/>
              <a:gd name="connsiteY2" fmla="*/ 0 h 207645"/>
              <a:gd name="connsiteX3" fmla="*/ 0 w 400050"/>
              <a:gd name="connsiteY3" fmla="*/ 0 h 207645"/>
              <a:gd name="connsiteX4" fmla="*/ 60008 w 400050"/>
              <a:gd name="connsiteY4" fmla="*/ 133350 h 207645"/>
              <a:gd name="connsiteX5" fmla="*/ 200025 w 400050"/>
              <a:gd name="connsiteY5" fmla="*/ 207645 h 20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50" h="207645">
                <a:moveTo>
                  <a:pt x="200025" y="207645"/>
                </a:moveTo>
                <a:cubicBezTo>
                  <a:pt x="252413" y="206692"/>
                  <a:pt x="301943" y="180023"/>
                  <a:pt x="340043" y="133350"/>
                </a:cubicBezTo>
                <a:cubicBezTo>
                  <a:pt x="370523" y="96203"/>
                  <a:pt x="390525" y="50483"/>
                  <a:pt x="400050" y="0"/>
                </a:cubicBezTo>
                <a:lnTo>
                  <a:pt x="0" y="0"/>
                </a:lnTo>
                <a:cubicBezTo>
                  <a:pt x="9525" y="50483"/>
                  <a:pt x="30480" y="96203"/>
                  <a:pt x="60008" y="133350"/>
                </a:cubicBezTo>
                <a:cubicBezTo>
                  <a:pt x="98108" y="180975"/>
                  <a:pt x="147638" y="206692"/>
                  <a:pt x="200025" y="207645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48" name="Up Full"/>
          <p:cNvSpPr/>
          <p:nvPr/>
        </p:nvSpPr>
        <p:spPr>
          <a:xfrm rot="10800000">
            <a:off x="7340585" y="2703070"/>
            <a:ext cx="511919" cy="265710"/>
          </a:xfrm>
          <a:custGeom>
            <a:avLst/>
            <a:gdLst>
              <a:gd name="connsiteX0" fmla="*/ 200025 w 400050"/>
              <a:gd name="connsiteY0" fmla="*/ 207645 h 207645"/>
              <a:gd name="connsiteX1" fmla="*/ 340043 w 400050"/>
              <a:gd name="connsiteY1" fmla="*/ 133350 h 207645"/>
              <a:gd name="connsiteX2" fmla="*/ 400050 w 400050"/>
              <a:gd name="connsiteY2" fmla="*/ 0 h 207645"/>
              <a:gd name="connsiteX3" fmla="*/ 0 w 400050"/>
              <a:gd name="connsiteY3" fmla="*/ 0 h 207645"/>
              <a:gd name="connsiteX4" fmla="*/ 60008 w 400050"/>
              <a:gd name="connsiteY4" fmla="*/ 133350 h 207645"/>
              <a:gd name="connsiteX5" fmla="*/ 200025 w 400050"/>
              <a:gd name="connsiteY5" fmla="*/ 207645 h 20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50" h="207645">
                <a:moveTo>
                  <a:pt x="200025" y="207645"/>
                </a:moveTo>
                <a:cubicBezTo>
                  <a:pt x="252413" y="206692"/>
                  <a:pt x="301943" y="180023"/>
                  <a:pt x="340043" y="133350"/>
                </a:cubicBezTo>
                <a:cubicBezTo>
                  <a:pt x="370523" y="96203"/>
                  <a:pt x="390525" y="50483"/>
                  <a:pt x="400050" y="0"/>
                </a:cubicBezTo>
                <a:lnTo>
                  <a:pt x="0" y="0"/>
                </a:lnTo>
                <a:cubicBezTo>
                  <a:pt x="9525" y="50483"/>
                  <a:pt x="30480" y="96203"/>
                  <a:pt x="60008" y="133350"/>
                </a:cubicBezTo>
                <a:cubicBezTo>
                  <a:pt x="98108" y="180975"/>
                  <a:pt x="147638" y="206692"/>
                  <a:pt x="200025" y="207645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145864" name="Straight Connector 130"/>
          <p:cNvCxnSpPr>
            <a:cxnSpLocks/>
          </p:cNvCxnSpPr>
          <p:nvPr/>
        </p:nvCxnSpPr>
        <p:spPr>
          <a:xfrm>
            <a:off x="7596695" y="2232909"/>
            <a:ext cx="0" cy="735499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549" name="Up Full"/>
          <p:cNvSpPr/>
          <p:nvPr/>
        </p:nvSpPr>
        <p:spPr>
          <a:xfrm>
            <a:off x="7336673" y="1973233"/>
            <a:ext cx="511919" cy="265710"/>
          </a:xfrm>
          <a:custGeom>
            <a:avLst/>
            <a:gdLst>
              <a:gd name="connsiteX0" fmla="*/ 200025 w 400050"/>
              <a:gd name="connsiteY0" fmla="*/ 207645 h 207645"/>
              <a:gd name="connsiteX1" fmla="*/ 340043 w 400050"/>
              <a:gd name="connsiteY1" fmla="*/ 133350 h 207645"/>
              <a:gd name="connsiteX2" fmla="*/ 400050 w 400050"/>
              <a:gd name="connsiteY2" fmla="*/ 0 h 207645"/>
              <a:gd name="connsiteX3" fmla="*/ 0 w 400050"/>
              <a:gd name="connsiteY3" fmla="*/ 0 h 207645"/>
              <a:gd name="connsiteX4" fmla="*/ 60008 w 400050"/>
              <a:gd name="connsiteY4" fmla="*/ 133350 h 207645"/>
              <a:gd name="connsiteX5" fmla="*/ 200025 w 400050"/>
              <a:gd name="connsiteY5" fmla="*/ 207645 h 20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50" h="207645">
                <a:moveTo>
                  <a:pt x="200025" y="207645"/>
                </a:moveTo>
                <a:cubicBezTo>
                  <a:pt x="252413" y="206692"/>
                  <a:pt x="301943" y="180023"/>
                  <a:pt x="340043" y="133350"/>
                </a:cubicBezTo>
                <a:cubicBezTo>
                  <a:pt x="370523" y="96203"/>
                  <a:pt x="390525" y="50483"/>
                  <a:pt x="400050" y="0"/>
                </a:cubicBezTo>
                <a:lnTo>
                  <a:pt x="0" y="0"/>
                </a:lnTo>
                <a:cubicBezTo>
                  <a:pt x="9525" y="50483"/>
                  <a:pt x="30480" y="96203"/>
                  <a:pt x="60008" y="133350"/>
                </a:cubicBezTo>
                <a:cubicBezTo>
                  <a:pt x="98108" y="180975"/>
                  <a:pt x="147638" y="206692"/>
                  <a:pt x="200025" y="207645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550" name="Up Full"/>
          <p:cNvSpPr/>
          <p:nvPr/>
        </p:nvSpPr>
        <p:spPr>
          <a:xfrm rot="10800000">
            <a:off x="7336673" y="2709104"/>
            <a:ext cx="511919" cy="265710"/>
          </a:xfrm>
          <a:custGeom>
            <a:avLst/>
            <a:gdLst>
              <a:gd name="connsiteX0" fmla="*/ 200025 w 400050"/>
              <a:gd name="connsiteY0" fmla="*/ 207645 h 207645"/>
              <a:gd name="connsiteX1" fmla="*/ 340043 w 400050"/>
              <a:gd name="connsiteY1" fmla="*/ 133350 h 207645"/>
              <a:gd name="connsiteX2" fmla="*/ 400050 w 400050"/>
              <a:gd name="connsiteY2" fmla="*/ 0 h 207645"/>
              <a:gd name="connsiteX3" fmla="*/ 0 w 400050"/>
              <a:gd name="connsiteY3" fmla="*/ 0 h 207645"/>
              <a:gd name="connsiteX4" fmla="*/ 60008 w 400050"/>
              <a:gd name="connsiteY4" fmla="*/ 133350 h 207645"/>
              <a:gd name="connsiteX5" fmla="*/ 200025 w 400050"/>
              <a:gd name="connsiteY5" fmla="*/ 207645 h 20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50" h="207645">
                <a:moveTo>
                  <a:pt x="200025" y="207645"/>
                </a:moveTo>
                <a:cubicBezTo>
                  <a:pt x="252413" y="206692"/>
                  <a:pt x="301943" y="180023"/>
                  <a:pt x="340043" y="133350"/>
                </a:cubicBezTo>
                <a:cubicBezTo>
                  <a:pt x="370523" y="96203"/>
                  <a:pt x="390525" y="50483"/>
                  <a:pt x="400050" y="0"/>
                </a:cubicBezTo>
                <a:lnTo>
                  <a:pt x="0" y="0"/>
                </a:lnTo>
                <a:cubicBezTo>
                  <a:pt x="9525" y="50483"/>
                  <a:pt x="30480" y="96203"/>
                  <a:pt x="60008" y="133350"/>
                </a:cubicBezTo>
                <a:cubicBezTo>
                  <a:pt x="98108" y="180975"/>
                  <a:pt x="147638" y="206692"/>
                  <a:pt x="200025" y="207645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145865" name="Straight Connector 133"/>
          <p:cNvCxnSpPr>
            <a:cxnSpLocks/>
            <a:stCxn id="1049549" idx="0"/>
          </p:cNvCxnSpPr>
          <p:nvPr/>
        </p:nvCxnSpPr>
        <p:spPr>
          <a:xfrm>
            <a:off x="7592633" y="2238943"/>
            <a:ext cx="150" cy="735499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551" name="Freeform: Shape 6"/>
          <p:cNvSpPr/>
          <p:nvPr/>
        </p:nvSpPr>
        <p:spPr>
          <a:xfrm>
            <a:off x="7224389" y="1796844"/>
            <a:ext cx="743500" cy="1176192"/>
          </a:xfrm>
          <a:custGeom>
            <a:avLst/>
            <a:gdLst>
              <a:gd name="connsiteX0" fmla="*/ 0 w 581024"/>
              <a:gd name="connsiteY0" fmla="*/ 952 h 919162"/>
              <a:gd name="connsiteX1" fmla="*/ 0 w 581024"/>
              <a:gd name="connsiteY1" fmla="*/ 69532 h 919162"/>
              <a:gd name="connsiteX2" fmla="*/ 177165 w 581024"/>
              <a:gd name="connsiteY2" fmla="*/ 396240 h 919162"/>
              <a:gd name="connsiteX3" fmla="*/ 215265 w 581024"/>
              <a:gd name="connsiteY3" fmla="*/ 459105 h 919162"/>
              <a:gd name="connsiteX4" fmla="*/ 215265 w 581024"/>
              <a:gd name="connsiteY4" fmla="*/ 461962 h 919162"/>
              <a:gd name="connsiteX5" fmla="*/ 177165 w 581024"/>
              <a:gd name="connsiteY5" fmla="*/ 524827 h 919162"/>
              <a:gd name="connsiteX6" fmla="*/ 0 w 581024"/>
              <a:gd name="connsiteY6" fmla="*/ 851535 h 919162"/>
              <a:gd name="connsiteX7" fmla="*/ 0 w 581024"/>
              <a:gd name="connsiteY7" fmla="*/ 919163 h 919162"/>
              <a:gd name="connsiteX8" fmla="*/ 581025 w 581024"/>
              <a:gd name="connsiteY8" fmla="*/ 919163 h 919162"/>
              <a:gd name="connsiteX9" fmla="*/ 581025 w 581024"/>
              <a:gd name="connsiteY9" fmla="*/ 851535 h 919162"/>
              <a:gd name="connsiteX10" fmla="*/ 581025 w 581024"/>
              <a:gd name="connsiteY10" fmla="*/ 851535 h 919162"/>
              <a:gd name="connsiteX11" fmla="*/ 403860 w 581024"/>
              <a:gd name="connsiteY11" fmla="*/ 524827 h 919162"/>
              <a:gd name="connsiteX12" fmla="*/ 365760 w 581024"/>
              <a:gd name="connsiteY12" fmla="*/ 461962 h 919162"/>
              <a:gd name="connsiteX13" fmla="*/ 365760 w 581024"/>
              <a:gd name="connsiteY13" fmla="*/ 459105 h 919162"/>
              <a:gd name="connsiteX14" fmla="*/ 403860 w 581024"/>
              <a:gd name="connsiteY14" fmla="*/ 396240 h 919162"/>
              <a:gd name="connsiteX15" fmla="*/ 580073 w 581024"/>
              <a:gd name="connsiteY15" fmla="*/ 96203 h 919162"/>
              <a:gd name="connsiteX16" fmla="*/ 581025 w 581024"/>
              <a:gd name="connsiteY16" fmla="*/ 68580 h 919162"/>
              <a:gd name="connsiteX17" fmla="*/ 581025 w 581024"/>
              <a:gd name="connsiteY17" fmla="*/ 0 h 919162"/>
              <a:gd name="connsiteX18" fmla="*/ 0 w 581024"/>
              <a:gd name="connsiteY18" fmla="*/ 0 h 91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81024" h="919162">
                <a:moveTo>
                  <a:pt x="0" y="952"/>
                </a:moveTo>
                <a:lnTo>
                  <a:pt x="0" y="69532"/>
                </a:lnTo>
                <a:cubicBezTo>
                  <a:pt x="0" y="216217"/>
                  <a:pt x="73343" y="342900"/>
                  <a:pt x="177165" y="396240"/>
                </a:cubicBezTo>
                <a:cubicBezTo>
                  <a:pt x="200978" y="408623"/>
                  <a:pt x="215265" y="432435"/>
                  <a:pt x="215265" y="459105"/>
                </a:cubicBezTo>
                <a:lnTo>
                  <a:pt x="215265" y="461962"/>
                </a:lnTo>
                <a:cubicBezTo>
                  <a:pt x="215265" y="488633"/>
                  <a:pt x="200025" y="513398"/>
                  <a:pt x="177165" y="524827"/>
                </a:cubicBezTo>
                <a:cubicBezTo>
                  <a:pt x="72390" y="578168"/>
                  <a:pt x="0" y="704850"/>
                  <a:pt x="0" y="851535"/>
                </a:cubicBezTo>
                <a:lnTo>
                  <a:pt x="0" y="919163"/>
                </a:lnTo>
                <a:lnTo>
                  <a:pt x="581025" y="919163"/>
                </a:lnTo>
                <a:lnTo>
                  <a:pt x="581025" y="851535"/>
                </a:lnTo>
                <a:lnTo>
                  <a:pt x="581025" y="851535"/>
                </a:lnTo>
                <a:cubicBezTo>
                  <a:pt x="581025" y="704850"/>
                  <a:pt x="507683" y="578168"/>
                  <a:pt x="403860" y="524827"/>
                </a:cubicBezTo>
                <a:cubicBezTo>
                  <a:pt x="380048" y="512445"/>
                  <a:pt x="365760" y="488633"/>
                  <a:pt x="365760" y="461962"/>
                </a:cubicBezTo>
                <a:lnTo>
                  <a:pt x="365760" y="459105"/>
                </a:lnTo>
                <a:cubicBezTo>
                  <a:pt x="365760" y="432435"/>
                  <a:pt x="381000" y="407670"/>
                  <a:pt x="403860" y="396240"/>
                </a:cubicBezTo>
                <a:cubicBezTo>
                  <a:pt x="501968" y="345758"/>
                  <a:pt x="572452" y="231458"/>
                  <a:pt x="580073" y="96203"/>
                </a:cubicBezTo>
                <a:cubicBezTo>
                  <a:pt x="581025" y="87630"/>
                  <a:pt x="581025" y="78105"/>
                  <a:pt x="581025" y="68580"/>
                </a:cubicBezTo>
                <a:lnTo>
                  <a:pt x="581025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145866" name="Straight Connector 5"/>
          <p:cNvCxnSpPr>
            <a:cxnSpLocks/>
            <a:stCxn id="1049537" idx="4"/>
            <a:endCxn id="1049537" idx="0"/>
          </p:cNvCxnSpPr>
          <p:nvPr/>
        </p:nvCxnSpPr>
        <p:spPr>
          <a:xfrm>
            <a:off x="5007507" y="4600365"/>
            <a:ext cx="17910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212" name="Picture 4" descr="Logo, company name  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39" y="127328"/>
            <a:ext cx="2724634" cy="159331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9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4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49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9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49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49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45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45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45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97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97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9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49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49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49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49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49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49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49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49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49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4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4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4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4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4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04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0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04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4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" presetClass="emph" presetSubtype="2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1049515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10495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10495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1000" fill="hold"/>
                                        <p:tgtEl>
                                          <p:spTgt spid="1049519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10495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1000" fill="hold"/>
                                        <p:tgtEl>
                                          <p:spTgt spid="10495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049514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a:srgbClr val="A18C0B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0495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0495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049518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a:srgbClr val="A18C0B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0495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0495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7000" fill="hold"/>
                                        <p:tgtEl>
                                          <p:spTgt spid="1049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49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49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1049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1000"/>
                                        <p:tgtEl>
                                          <p:spTgt spid="3145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6" dur="500"/>
                                        <p:tgtEl>
                                          <p:spTgt spid="3145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04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049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49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8" dur="500"/>
                                        <p:tgtEl>
                                          <p:spTgt spid="1049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1000"/>
                                        <p:tgtEl>
                                          <p:spTgt spid="3145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xit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4" dur="500"/>
                                        <p:tgtEl>
                                          <p:spTgt spid="3145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049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049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4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xit" presetSubtype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6" dur="500"/>
                                        <p:tgtEl>
                                          <p:spTgt spid="1049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1000"/>
                                        <p:tgtEl>
                                          <p:spTgt spid="3145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2" dur="500"/>
                                        <p:tgtEl>
                                          <p:spTgt spid="3145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1049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049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049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1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4" dur="500"/>
                                        <p:tgtEl>
                                          <p:spTgt spid="1049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1000"/>
                                        <p:tgtEl>
                                          <p:spTgt spid="3145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0" dur="500"/>
                                        <p:tgtEl>
                                          <p:spTgt spid="31458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1049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509" grpId="0" animBg="1"/>
      <p:bldP spid="1049509" grpId="1" animBg="1"/>
      <p:bldP spid="1049510" grpId="0" animBg="1"/>
      <p:bldP spid="1049511" grpId="0" animBg="1"/>
      <p:bldP spid="1049512" grpId="0" animBg="1"/>
      <p:bldP spid="1049513" grpId="0" animBg="1"/>
      <p:bldP spid="1049514" grpId="0" animBg="1"/>
      <p:bldP spid="1049515" grpId="0" animBg="1"/>
      <p:bldP spid="1049516" grpId="0" animBg="1"/>
      <p:bldP spid="1049517" grpId="0" animBg="1"/>
      <p:bldP spid="1049518" grpId="0" animBg="1"/>
      <p:bldP spid="1049519" grpId="0" animBg="1"/>
      <p:bldP spid="1049520" grpId="0" animBg="1"/>
      <p:bldP spid="1049521" grpId="0" animBg="1"/>
      <p:bldP spid="1049522" grpId="0" animBg="1"/>
      <p:bldP spid="1049523" grpId="0" animBg="1"/>
      <p:bldP spid="1049524" grpId="0"/>
      <p:bldP spid="1049525" grpId="0"/>
      <p:bldP spid="1049526" grpId="0"/>
      <p:bldP spid="1049527" grpId="0"/>
      <p:bldP spid="1049528" grpId="0"/>
      <p:bldP spid="1049529" grpId="0" animBg="1"/>
      <p:bldP spid="1049529" grpId="1" animBg="1"/>
      <p:bldP spid="1049532" grpId="0" animBg="1"/>
      <p:bldP spid="1049536" grpId="0" animBg="1"/>
      <p:bldP spid="1049537" grpId="0" animBg="1"/>
      <p:bldP spid="1049541" grpId="0" animBg="1"/>
      <p:bldP spid="1049542" grpId="0" animBg="1"/>
      <p:bldP spid="1049542" grpId="1" animBg="1"/>
      <p:bldP spid="1049545" grpId="0" animBg="1"/>
      <p:bldP spid="1049545" grpId="1" animBg="1"/>
      <p:bldP spid="1049546" grpId="0" animBg="1"/>
      <p:bldP spid="1049546" grpId="1" animBg="1"/>
      <p:bldP spid="1049547" grpId="0" animBg="1"/>
      <p:bldP spid="1049547" grpId="1" animBg="1"/>
      <p:bldP spid="1049548" grpId="0" animBg="1"/>
      <p:bldP spid="1049548" grpId="1" animBg="1"/>
      <p:bldP spid="1049549" grpId="0" animBg="1"/>
      <p:bldP spid="1049549" grpId="1" animBg="1"/>
      <p:bldP spid="1049550" grpId="0" animBg="1"/>
      <p:bldP spid="10495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3" name="Screen Recording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766846"/>
            <a:ext cx="5256212" cy="3419704"/>
          </a:xfrm>
          <a:prstGeom prst="rect">
            <a:avLst/>
          </a:prstGeom>
        </p:spPr>
      </p:pic>
      <p:sp>
        <p:nvSpPr>
          <p:cNvPr id="1049555" name="Trapezoid 86"/>
          <p:cNvSpPr/>
          <p:nvPr/>
        </p:nvSpPr>
        <p:spPr>
          <a:xfrm>
            <a:off x="1724131" y="3760769"/>
            <a:ext cx="307855" cy="1353153"/>
          </a:xfrm>
          <a:prstGeom prst="trapezoi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grpSp>
        <p:nvGrpSpPr>
          <p:cNvPr id="337" name="Group 3"/>
          <p:cNvGrpSpPr/>
          <p:nvPr/>
        </p:nvGrpSpPr>
        <p:grpSpPr>
          <a:xfrm>
            <a:off x="672779" y="4786577"/>
            <a:ext cx="1450473" cy="941556"/>
            <a:chOff x="672779" y="4651495"/>
            <a:chExt cx="1450473" cy="941556"/>
          </a:xfrm>
        </p:grpSpPr>
        <p:sp>
          <p:nvSpPr>
            <p:cNvPr id="1049556" name="Freeform: Shape 95"/>
            <p:cNvSpPr/>
            <p:nvPr/>
          </p:nvSpPr>
          <p:spPr>
            <a:xfrm flipH="1">
              <a:off x="672779" y="4651495"/>
              <a:ext cx="1450473" cy="941556"/>
            </a:xfrm>
            <a:custGeom>
              <a:avLst/>
              <a:gdLst>
                <a:gd name="connsiteX0" fmla="*/ 1124358 w 1450473"/>
                <a:gd name="connsiteY0" fmla="*/ 0 h 941556"/>
                <a:gd name="connsiteX1" fmla="*/ 1124358 w 1450473"/>
                <a:gd name="connsiteY1" fmla="*/ 240694 h 941556"/>
                <a:gd name="connsiteX2" fmla="*/ 1120855 w 1450473"/>
                <a:gd name="connsiteY2" fmla="*/ 240694 h 941556"/>
                <a:gd name="connsiteX3" fmla="*/ 798242 w 1450473"/>
                <a:gd name="connsiteY3" fmla="*/ 0 h 941556"/>
                <a:gd name="connsiteX4" fmla="*/ 798242 w 1450473"/>
                <a:gd name="connsiteY4" fmla="*/ 240694 h 941556"/>
                <a:gd name="connsiteX5" fmla="*/ 794741 w 1450473"/>
                <a:gd name="connsiteY5" fmla="*/ 240694 h 941556"/>
                <a:gd name="connsiteX6" fmla="*/ 472127 w 1450473"/>
                <a:gd name="connsiteY6" fmla="*/ 0 h 941556"/>
                <a:gd name="connsiteX7" fmla="*/ 472127 w 1450473"/>
                <a:gd name="connsiteY7" fmla="*/ 240694 h 941556"/>
                <a:gd name="connsiteX8" fmla="*/ 0 w 1450473"/>
                <a:gd name="connsiteY8" fmla="*/ 240694 h 941556"/>
                <a:gd name="connsiteX9" fmla="*/ 0 w 1450473"/>
                <a:gd name="connsiteY9" fmla="*/ 941556 h 941556"/>
                <a:gd name="connsiteX10" fmla="*/ 1450473 w 1450473"/>
                <a:gd name="connsiteY10" fmla="*/ 941556 h 941556"/>
                <a:gd name="connsiteX11" fmla="*/ 1450473 w 1450473"/>
                <a:gd name="connsiteY11" fmla="*/ 243308 h 941556"/>
                <a:gd name="connsiteX12" fmla="*/ 1450473 w 1450473"/>
                <a:gd name="connsiteY12" fmla="*/ 240694 h 941556"/>
                <a:gd name="connsiteX13" fmla="*/ 1446971 w 1450473"/>
                <a:gd name="connsiteY13" fmla="*/ 240694 h 94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50473" h="941556">
                  <a:moveTo>
                    <a:pt x="1124358" y="0"/>
                  </a:moveTo>
                  <a:lnTo>
                    <a:pt x="1124358" y="240694"/>
                  </a:lnTo>
                  <a:lnTo>
                    <a:pt x="1120855" y="240694"/>
                  </a:lnTo>
                  <a:lnTo>
                    <a:pt x="798242" y="0"/>
                  </a:lnTo>
                  <a:lnTo>
                    <a:pt x="798242" y="240694"/>
                  </a:lnTo>
                  <a:lnTo>
                    <a:pt x="794741" y="240694"/>
                  </a:lnTo>
                  <a:lnTo>
                    <a:pt x="472127" y="0"/>
                  </a:lnTo>
                  <a:lnTo>
                    <a:pt x="472127" y="240694"/>
                  </a:lnTo>
                  <a:lnTo>
                    <a:pt x="0" y="240694"/>
                  </a:lnTo>
                  <a:lnTo>
                    <a:pt x="0" y="941556"/>
                  </a:lnTo>
                  <a:lnTo>
                    <a:pt x="1450473" y="941556"/>
                  </a:lnTo>
                  <a:lnTo>
                    <a:pt x="1450473" y="243308"/>
                  </a:lnTo>
                  <a:lnTo>
                    <a:pt x="1450473" y="240694"/>
                  </a:lnTo>
                  <a:lnTo>
                    <a:pt x="1446971" y="24069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000" tIns="90000" rIns="90000" bIns="90000" rtlCol="0" anchor="t">
              <a:noAutofit/>
            </a:bodyPr>
            <a:lstStyle/>
            <a:p>
              <a:pPr algn="l"/>
              <a:endParaRPr lang="en-US" sz="2000" dirty="0" err="1"/>
            </a:p>
          </p:txBody>
        </p:sp>
        <p:sp>
          <p:nvSpPr>
            <p:cNvPr id="1049557" name="Rectangle 89"/>
            <p:cNvSpPr/>
            <p:nvPr/>
          </p:nvSpPr>
          <p:spPr>
            <a:xfrm>
              <a:off x="763809" y="5144103"/>
              <a:ext cx="213439" cy="21343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pPr algn="l"/>
              <a:endParaRPr lang="en-US" sz="2000" dirty="0" err="1"/>
            </a:p>
          </p:txBody>
        </p:sp>
        <p:sp>
          <p:nvSpPr>
            <p:cNvPr id="1049558" name="Rectangle 90"/>
            <p:cNvSpPr/>
            <p:nvPr/>
          </p:nvSpPr>
          <p:spPr>
            <a:xfrm>
              <a:off x="1099110" y="5144103"/>
              <a:ext cx="213439" cy="21343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pPr algn="l"/>
              <a:endParaRPr lang="en-US" sz="2000" dirty="0" err="1"/>
            </a:p>
          </p:txBody>
        </p:sp>
        <p:sp>
          <p:nvSpPr>
            <p:cNvPr id="1049559" name="Rectangle 91"/>
            <p:cNvSpPr/>
            <p:nvPr/>
          </p:nvSpPr>
          <p:spPr>
            <a:xfrm>
              <a:off x="1434410" y="5144103"/>
              <a:ext cx="213439" cy="21343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pPr algn="l"/>
              <a:endParaRPr lang="en-US" sz="2000" dirty="0" err="1"/>
            </a:p>
          </p:txBody>
        </p:sp>
      </p:grpSp>
      <p:sp>
        <p:nvSpPr>
          <p:cNvPr id="1049560" name="Freeform: Shape 75"/>
          <p:cNvSpPr/>
          <p:nvPr/>
        </p:nvSpPr>
        <p:spPr>
          <a:xfrm rot="20804357">
            <a:off x="447285" y="2299103"/>
            <a:ext cx="1451537" cy="704465"/>
          </a:xfrm>
          <a:custGeom>
            <a:avLst/>
            <a:gdLst>
              <a:gd name="connsiteX0" fmla="*/ 0 w 1417163"/>
              <a:gd name="connsiteY0" fmla="*/ 0 h 781839"/>
              <a:gd name="connsiteX1" fmla="*/ 1417163 w 1417163"/>
              <a:gd name="connsiteY1" fmla="*/ 0 h 781839"/>
              <a:gd name="connsiteX2" fmla="*/ 1417163 w 1417163"/>
              <a:gd name="connsiteY2" fmla="*/ 781840 h 781839"/>
              <a:gd name="connsiteX3" fmla="*/ 0 w 1417163"/>
              <a:gd name="connsiteY3" fmla="*/ 781840 h 781839"/>
              <a:gd name="connsiteX4" fmla="*/ 0 w 1417163"/>
              <a:gd name="connsiteY4" fmla="*/ 0 h 78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7163" h="781839">
                <a:moveTo>
                  <a:pt x="0" y="0"/>
                </a:moveTo>
                <a:lnTo>
                  <a:pt x="1417163" y="0"/>
                </a:lnTo>
                <a:lnTo>
                  <a:pt x="1417163" y="781840"/>
                </a:lnTo>
                <a:lnTo>
                  <a:pt x="0" y="78184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>
              <a:solidFill>
                <a:schemeClr val="lt1"/>
              </a:solidFill>
            </a:endParaRPr>
          </a:p>
        </p:txBody>
      </p:sp>
      <p:sp>
        <p:nvSpPr>
          <p:cNvPr id="1049561" name="Freeform: Shape 72"/>
          <p:cNvSpPr/>
          <p:nvPr/>
        </p:nvSpPr>
        <p:spPr>
          <a:xfrm>
            <a:off x="511405" y="2032471"/>
            <a:ext cx="1451537" cy="704465"/>
          </a:xfrm>
          <a:custGeom>
            <a:avLst/>
            <a:gdLst>
              <a:gd name="connsiteX0" fmla="*/ 0 w 1417163"/>
              <a:gd name="connsiteY0" fmla="*/ 0 h 781839"/>
              <a:gd name="connsiteX1" fmla="*/ 1417163 w 1417163"/>
              <a:gd name="connsiteY1" fmla="*/ 0 h 781839"/>
              <a:gd name="connsiteX2" fmla="*/ 1417163 w 1417163"/>
              <a:gd name="connsiteY2" fmla="*/ 781840 h 781839"/>
              <a:gd name="connsiteX3" fmla="*/ 0 w 1417163"/>
              <a:gd name="connsiteY3" fmla="*/ 781840 h 781839"/>
              <a:gd name="connsiteX4" fmla="*/ 0 w 1417163"/>
              <a:gd name="connsiteY4" fmla="*/ 0 h 78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7163" h="781839">
                <a:moveTo>
                  <a:pt x="0" y="0"/>
                </a:moveTo>
                <a:lnTo>
                  <a:pt x="1417163" y="0"/>
                </a:lnTo>
                <a:lnTo>
                  <a:pt x="1417163" y="781840"/>
                </a:lnTo>
                <a:lnTo>
                  <a:pt x="0" y="7818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>
              <a:solidFill>
                <a:schemeClr val="lt1"/>
              </a:solidFill>
            </a:endParaRPr>
          </a:p>
        </p:txBody>
      </p:sp>
      <p:grpSp>
        <p:nvGrpSpPr>
          <p:cNvPr id="338" name="Group 1"/>
          <p:cNvGrpSpPr/>
          <p:nvPr/>
        </p:nvGrpSpPr>
        <p:grpSpPr>
          <a:xfrm>
            <a:off x="719723" y="1883029"/>
            <a:ext cx="1417163" cy="781839"/>
            <a:chOff x="719723" y="1838516"/>
            <a:chExt cx="1417163" cy="781839"/>
          </a:xfrm>
        </p:grpSpPr>
        <p:sp>
          <p:nvSpPr>
            <p:cNvPr id="1049562" name="Freeform: Shape 73"/>
            <p:cNvSpPr/>
            <p:nvPr/>
          </p:nvSpPr>
          <p:spPr>
            <a:xfrm rot="980121">
              <a:off x="719723" y="1838516"/>
              <a:ext cx="1417163" cy="781839"/>
            </a:xfrm>
            <a:custGeom>
              <a:avLst/>
              <a:gdLst>
                <a:gd name="connsiteX0" fmla="*/ 0 w 1417163"/>
                <a:gd name="connsiteY0" fmla="*/ 0 h 781839"/>
                <a:gd name="connsiteX1" fmla="*/ 1417163 w 1417163"/>
                <a:gd name="connsiteY1" fmla="*/ 0 h 781839"/>
                <a:gd name="connsiteX2" fmla="*/ 1417163 w 1417163"/>
                <a:gd name="connsiteY2" fmla="*/ 781840 h 781839"/>
                <a:gd name="connsiteX3" fmla="*/ 0 w 1417163"/>
                <a:gd name="connsiteY3" fmla="*/ 781840 h 781839"/>
                <a:gd name="connsiteX4" fmla="*/ 0 w 1417163"/>
                <a:gd name="connsiteY4" fmla="*/ 0 h 781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7163" h="781839">
                  <a:moveTo>
                    <a:pt x="0" y="0"/>
                  </a:moveTo>
                  <a:lnTo>
                    <a:pt x="1417163" y="0"/>
                  </a:lnTo>
                  <a:lnTo>
                    <a:pt x="1417163" y="781840"/>
                  </a:lnTo>
                  <a:lnTo>
                    <a:pt x="0" y="781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049563" name="Freeform: Shape 74"/>
            <p:cNvSpPr/>
            <p:nvPr/>
          </p:nvSpPr>
          <p:spPr>
            <a:xfrm rot="980121">
              <a:off x="857397" y="1914300"/>
              <a:ext cx="1141814" cy="630271"/>
            </a:xfrm>
            <a:custGeom>
              <a:avLst/>
              <a:gdLst>
                <a:gd name="connsiteX0" fmla="*/ 1141814 w 1141814"/>
                <a:gd name="connsiteY0" fmla="*/ 492597 h 630271"/>
                <a:gd name="connsiteX1" fmla="*/ 1141814 w 1141814"/>
                <a:gd name="connsiteY1" fmla="*/ 137675 h 630271"/>
                <a:gd name="connsiteX2" fmla="*/ 1004140 w 1141814"/>
                <a:gd name="connsiteY2" fmla="*/ 0 h 630271"/>
                <a:gd name="connsiteX3" fmla="*/ 137674 w 1141814"/>
                <a:gd name="connsiteY3" fmla="*/ 0 h 630271"/>
                <a:gd name="connsiteX4" fmla="*/ 0 w 1141814"/>
                <a:gd name="connsiteY4" fmla="*/ 137675 h 630271"/>
                <a:gd name="connsiteX5" fmla="*/ 0 w 1141814"/>
                <a:gd name="connsiteY5" fmla="*/ 492597 h 630271"/>
                <a:gd name="connsiteX6" fmla="*/ 137674 w 1141814"/>
                <a:gd name="connsiteY6" fmla="*/ 630272 h 630271"/>
                <a:gd name="connsiteX7" fmla="*/ 1005403 w 1141814"/>
                <a:gd name="connsiteY7" fmla="*/ 630272 h 630271"/>
                <a:gd name="connsiteX8" fmla="*/ 1141814 w 1141814"/>
                <a:gd name="connsiteY8" fmla="*/ 492597 h 6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1814" h="630271">
                  <a:moveTo>
                    <a:pt x="1141814" y="492597"/>
                  </a:moveTo>
                  <a:lnTo>
                    <a:pt x="1141814" y="137675"/>
                  </a:lnTo>
                  <a:cubicBezTo>
                    <a:pt x="1066030" y="137675"/>
                    <a:pt x="1004140" y="75784"/>
                    <a:pt x="1004140" y="0"/>
                  </a:cubicBezTo>
                  <a:lnTo>
                    <a:pt x="137674" y="0"/>
                  </a:lnTo>
                  <a:cubicBezTo>
                    <a:pt x="137674" y="75784"/>
                    <a:pt x="75784" y="137675"/>
                    <a:pt x="0" y="137675"/>
                  </a:cubicBezTo>
                  <a:lnTo>
                    <a:pt x="0" y="492597"/>
                  </a:lnTo>
                  <a:cubicBezTo>
                    <a:pt x="75784" y="492597"/>
                    <a:pt x="137674" y="554487"/>
                    <a:pt x="137674" y="630272"/>
                  </a:cubicBezTo>
                  <a:lnTo>
                    <a:pt x="1005403" y="630272"/>
                  </a:lnTo>
                  <a:cubicBezTo>
                    <a:pt x="1004140" y="554487"/>
                    <a:pt x="1066030" y="492597"/>
                    <a:pt x="1141814" y="492597"/>
                  </a:cubicBezTo>
                  <a:close/>
                </a:path>
              </a:pathLst>
            </a:custGeom>
            <a:noFill/>
            <a:ln w="12700" cap="flat">
              <a:solidFill>
                <a:schemeClr val="accent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049564" name="Oval 71"/>
            <p:cNvSpPr/>
            <p:nvPr/>
          </p:nvSpPr>
          <p:spPr>
            <a:xfrm rot="980121">
              <a:off x="1222306" y="2026333"/>
              <a:ext cx="408909" cy="408909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pPr algn="l"/>
              <a:endParaRPr lang="en-US" sz="2000" dirty="0" err="1"/>
            </a:p>
          </p:txBody>
        </p:sp>
      </p:grpSp>
      <p:sp>
        <p:nvSpPr>
          <p:cNvPr id="1049565" name="!!Section 1"/>
          <p:cNvSpPr txBox="1"/>
          <p:nvPr/>
        </p:nvSpPr>
        <p:spPr>
          <a:xfrm>
            <a:off x="1774916" y="4453592"/>
            <a:ext cx="3604304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bg-BG" sz="2000" b="1" dirty="0">
                <a:latin typeface="Cormac" panose="020B0203040200000004" pitchFamily="34" charset="-52"/>
                <a:ea typeface="Verdana" panose="020B0604030504040204" pitchFamily="34" charset="0"/>
              </a:rPr>
              <a:t>ФИРМИ ОТ 14 ИНДУСТРИИ</a:t>
            </a:r>
            <a:endParaRPr lang="en-US" sz="2000" b="1" dirty="0"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566" name="Title 1"/>
          <p:cNvSpPr txBox="1"/>
          <p:nvPr/>
        </p:nvSpPr>
        <p:spPr>
          <a:xfrm>
            <a:off x="839788" y="3838039"/>
            <a:ext cx="4147318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bg-BG" sz="40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40 000+</a:t>
            </a:r>
            <a:endParaRPr lang="ru-RU" sz="4000" b="1" dirty="0">
              <a:solidFill>
                <a:schemeClr val="accent5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567" name="!!Section 1"/>
          <p:cNvSpPr txBox="1"/>
          <p:nvPr/>
        </p:nvSpPr>
        <p:spPr>
          <a:xfrm>
            <a:off x="1774916" y="2723270"/>
            <a:ext cx="3212191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bg-BG" sz="2000" b="1" dirty="0">
                <a:latin typeface="Cormac" panose="020B0203040200000004" pitchFamily="34" charset="-52"/>
                <a:ea typeface="Verdana" panose="020B0604030504040204" pitchFamily="34" charset="0"/>
              </a:rPr>
              <a:t>ГОДИШЕН ОБОРОТ</a:t>
            </a:r>
            <a:endParaRPr lang="en-US" sz="2000" b="1" dirty="0"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568" name="Title 1"/>
          <p:cNvSpPr txBox="1"/>
          <p:nvPr/>
        </p:nvSpPr>
        <p:spPr>
          <a:xfrm>
            <a:off x="839788" y="2107717"/>
            <a:ext cx="4147318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bg-BG" sz="40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36 млрд.</a:t>
            </a:r>
            <a:r>
              <a:rPr lang="en-US" sz="40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 </a:t>
            </a:r>
            <a:r>
              <a:rPr lang="bg-BG" sz="40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евро </a:t>
            </a:r>
            <a:endParaRPr lang="ru-RU" sz="4000" b="1" dirty="0">
              <a:solidFill>
                <a:schemeClr val="accent5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569" name="Контейнер за съдържание 2"/>
          <p:cNvSpPr txBox="1"/>
          <p:nvPr/>
        </p:nvSpPr>
        <p:spPr>
          <a:xfrm>
            <a:off x="1780808" y="4974670"/>
            <a:ext cx="1683197" cy="11592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2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24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1600" dirty="0"/>
              <a:t>Аутомотив</a:t>
            </a:r>
          </a:p>
          <a:p>
            <a:pPr>
              <a:lnSpc>
                <a:spcPct val="120000"/>
              </a:lnSpc>
            </a:pPr>
            <a:r>
              <a:rPr lang="ru-RU" sz="1600" dirty="0"/>
              <a:t>ИТ – ИКТ</a:t>
            </a:r>
            <a:endParaRPr lang="en-US" sz="1600" dirty="0"/>
          </a:p>
          <a:p>
            <a:pPr>
              <a:lnSpc>
                <a:spcPct val="120000"/>
              </a:lnSpc>
            </a:pPr>
            <a:r>
              <a:rPr lang="ru-RU" sz="1600" dirty="0"/>
              <a:t>Аутсорсинг</a:t>
            </a:r>
          </a:p>
          <a:p>
            <a:pPr>
              <a:lnSpc>
                <a:spcPct val="120000"/>
              </a:lnSpc>
            </a:pPr>
            <a:r>
              <a:rPr lang="ru-RU" sz="1600" dirty="0"/>
              <a:t>Енергетика</a:t>
            </a:r>
          </a:p>
        </p:txBody>
      </p:sp>
      <p:sp>
        <p:nvSpPr>
          <p:cNvPr id="1049570" name="Контейнер за съдържание 2"/>
          <p:cNvSpPr txBox="1"/>
          <p:nvPr/>
        </p:nvSpPr>
        <p:spPr>
          <a:xfrm>
            <a:off x="4410211" y="4974670"/>
            <a:ext cx="1683197" cy="11592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2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24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1600" dirty="0"/>
              <a:t>Машинстроене</a:t>
            </a:r>
          </a:p>
          <a:p>
            <a:pPr>
              <a:lnSpc>
                <a:spcPct val="120000"/>
              </a:lnSpc>
            </a:pPr>
            <a:r>
              <a:rPr lang="ru-RU" sz="1600" dirty="0"/>
              <a:t>Мехатроника</a:t>
            </a:r>
            <a:endParaRPr lang="en-US" sz="1600" dirty="0"/>
          </a:p>
          <a:p>
            <a:pPr>
              <a:lnSpc>
                <a:spcPct val="120000"/>
              </a:lnSpc>
            </a:pPr>
            <a:r>
              <a:rPr lang="ru-RU" sz="1600" dirty="0"/>
              <a:t>Хранително-</a:t>
            </a:r>
            <a:endParaRPr lang="en-US" sz="1600" dirty="0"/>
          </a:p>
          <a:p>
            <a:pPr>
              <a:lnSpc>
                <a:spcPct val="120000"/>
              </a:lnSpc>
            </a:pPr>
            <a:r>
              <a:rPr lang="ru-RU" sz="1600" dirty="0"/>
              <a:t>вкусова </a:t>
            </a:r>
            <a:r>
              <a:rPr lang="en-US" sz="1600" dirty="0"/>
              <a:t> </a:t>
            </a:r>
          </a:p>
        </p:txBody>
      </p:sp>
      <p:grpSp>
        <p:nvGrpSpPr>
          <p:cNvPr id="339" name="Graphic 1"/>
          <p:cNvGrpSpPr/>
          <p:nvPr/>
        </p:nvGrpSpPr>
        <p:grpSpPr>
          <a:xfrm>
            <a:off x="6089238" y="766846"/>
            <a:ext cx="5263201" cy="4004322"/>
            <a:chOff x="669378" y="3006683"/>
            <a:chExt cx="1428812" cy="1098402"/>
          </a:xfrm>
        </p:grpSpPr>
        <p:sp>
          <p:nvSpPr>
            <p:cNvPr id="1049571" name="Freeform: Shape 45"/>
            <p:cNvSpPr/>
            <p:nvPr/>
          </p:nvSpPr>
          <p:spPr>
            <a:xfrm>
              <a:off x="669379" y="3006683"/>
              <a:ext cx="1428750" cy="990450"/>
            </a:xfrm>
            <a:custGeom>
              <a:avLst/>
              <a:gdLst>
                <a:gd name="connsiteX0" fmla="*/ 0 w 1428750"/>
                <a:gd name="connsiteY0" fmla="*/ 0 h 939165"/>
                <a:gd name="connsiteX1" fmla="*/ 1428750 w 1428750"/>
                <a:gd name="connsiteY1" fmla="*/ 0 h 939165"/>
                <a:gd name="connsiteX2" fmla="*/ 1428750 w 1428750"/>
                <a:gd name="connsiteY2" fmla="*/ 939165 h 939165"/>
                <a:gd name="connsiteX3" fmla="*/ 0 w 1428750"/>
                <a:gd name="connsiteY3" fmla="*/ 939165 h 93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0" h="939165">
                  <a:moveTo>
                    <a:pt x="0" y="0"/>
                  </a:moveTo>
                  <a:lnTo>
                    <a:pt x="1428750" y="0"/>
                  </a:lnTo>
                  <a:lnTo>
                    <a:pt x="1428750" y="939165"/>
                  </a:lnTo>
                  <a:lnTo>
                    <a:pt x="0" y="939165"/>
                  </a:lnTo>
                  <a:close/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9572" name="Freeform: Shape 46"/>
            <p:cNvSpPr/>
            <p:nvPr/>
          </p:nvSpPr>
          <p:spPr>
            <a:xfrm>
              <a:off x="1383754" y="3997133"/>
              <a:ext cx="12411" cy="98428"/>
            </a:xfrm>
            <a:custGeom>
              <a:avLst/>
              <a:gdLst>
                <a:gd name="connsiteX0" fmla="*/ 0 w 9525"/>
                <a:gd name="connsiteY0" fmla="*/ 0 h 272414"/>
                <a:gd name="connsiteX1" fmla="*/ 0 w 9525"/>
                <a:gd name="connsiteY1" fmla="*/ 272415 h 27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72414">
                  <a:moveTo>
                    <a:pt x="0" y="0"/>
                  </a:moveTo>
                  <a:lnTo>
                    <a:pt x="0" y="272415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9573" name="Freeform: Shape 47"/>
            <p:cNvSpPr/>
            <p:nvPr/>
          </p:nvSpPr>
          <p:spPr>
            <a:xfrm>
              <a:off x="1034186" y="4095560"/>
              <a:ext cx="699135" cy="9525"/>
            </a:xfrm>
            <a:custGeom>
              <a:avLst/>
              <a:gdLst>
                <a:gd name="connsiteX0" fmla="*/ 0 w 699135"/>
                <a:gd name="connsiteY0" fmla="*/ 0 h 9525"/>
                <a:gd name="connsiteX1" fmla="*/ 699135 w 69913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9135" h="9525">
                  <a:moveTo>
                    <a:pt x="0" y="0"/>
                  </a:moveTo>
                  <a:lnTo>
                    <a:pt x="699135" y="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9574" name="Freeform: Shape 52"/>
            <p:cNvSpPr/>
            <p:nvPr/>
          </p:nvSpPr>
          <p:spPr>
            <a:xfrm>
              <a:off x="669378" y="3946036"/>
              <a:ext cx="1428812" cy="9525"/>
            </a:xfrm>
            <a:custGeom>
              <a:avLst/>
              <a:gdLst>
                <a:gd name="connsiteX0" fmla="*/ 0 w 699135"/>
                <a:gd name="connsiteY0" fmla="*/ 0 h 9525"/>
                <a:gd name="connsiteX1" fmla="*/ 699135 w 69913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9135" h="9525">
                  <a:moveTo>
                    <a:pt x="0" y="0"/>
                  </a:moveTo>
                  <a:lnTo>
                    <a:pt x="699135" y="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049575" name="Контейнер за съдържание 2"/>
          <p:cNvSpPr txBox="1"/>
          <p:nvPr/>
        </p:nvSpPr>
        <p:spPr>
          <a:xfrm>
            <a:off x="7039614" y="4974670"/>
            <a:ext cx="1683197" cy="11592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2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24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1600" dirty="0"/>
              <a:t>Козметична</a:t>
            </a:r>
          </a:p>
          <a:p>
            <a:pPr>
              <a:lnSpc>
                <a:spcPct val="120000"/>
              </a:lnSpc>
            </a:pPr>
            <a:r>
              <a:rPr lang="ru-RU" sz="1600" dirty="0"/>
              <a:t>Текстилна</a:t>
            </a:r>
          </a:p>
          <a:p>
            <a:pPr>
              <a:lnSpc>
                <a:spcPct val="120000"/>
              </a:lnSpc>
            </a:pPr>
            <a:r>
              <a:rPr lang="ru-RU" sz="1600" dirty="0"/>
              <a:t>Морска</a:t>
            </a:r>
            <a:endParaRPr lang="en-US" sz="1600" dirty="0"/>
          </a:p>
          <a:p>
            <a:pPr>
              <a:lnSpc>
                <a:spcPct val="120000"/>
              </a:lnSpc>
            </a:pPr>
            <a:r>
              <a:rPr lang="ru-RU" sz="1600" dirty="0"/>
              <a:t>Мебелна</a:t>
            </a:r>
          </a:p>
        </p:txBody>
      </p:sp>
      <p:sp>
        <p:nvSpPr>
          <p:cNvPr id="1049576" name="Контейнер за съдържание 2"/>
          <p:cNvSpPr txBox="1"/>
          <p:nvPr/>
        </p:nvSpPr>
        <p:spPr>
          <a:xfrm>
            <a:off x="9669016" y="4974670"/>
            <a:ext cx="1683197" cy="11592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2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24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1600" dirty="0"/>
              <a:t>Биотехнологии</a:t>
            </a:r>
          </a:p>
          <a:p>
            <a:pPr>
              <a:lnSpc>
                <a:spcPct val="120000"/>
              </a:lnSpc>
            </a:pPr>
            <a:r>
              <a:rPr lang="ru-RU" sz="1600" dirty="0"/>
              <a:t>ВЕИ</a:t>
            </a:r>
          </a:p>
          <a:p>
            <a:pPr>
              <a:lnSpc>
                <a:spcPct val="120000"/>
              </a:lnSpc>
            </a:pPr>
            <a:r>
              <a:rPr lang="ru-RU" sz="1600" dirty="0"/>
              <a:t>Образование</a:t>
            </a:r>
            <a:r>
              <a:rPr lang="en-US" sz="1600" dirty="0"/>
              <a:t> </a:t>
            </a:r>
          </a:p>
          <a:p>
            <a:pPr>
              <a:lnSpc>
                <a:spcPct val="120000"/>
              </a:lnSpc>
            </a:pPr>
            <a:r>
              <a:rPr lang="ru-RU" sz="1600" dirty="0"/>
              <a:t>и наука</a:t>
            </a:r>
          </a:p>
        </p:txBody>
      </p:sp>
      <p:sp>
        <p:nvSpPr>
          <p:cNvPr id="1049577" name="Oval 40"/>
          <p:cNvSpPr/>
          <p:nvPr/>
        </p:nvSpPr>
        <p:spPr>
          <a:xfrm>
            <a:off x="1822731" y="3395702"/>
            <a:ext cx="243833" cy="243833"/>
          </a:xfrm>
          <a:prstGeom prst="ellipse">
            <a:avLst/>
          </a:prstGeom>
          <a:noFill/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t">
            <a:noAutofit/>
          </a:bodyPr>
          <a:lstStyle/>
          <a:p>
            <a:endParaRPr lang="en-US" sz="2000" dirty="0" err="1"/>
          </a:p>
        </p:txBody>
      </p:sp>
      <p:sp>
        <p:nvSpPr>
          <p:cNvPr id="1049578" name="Oval 49"/>
          <p:cNvSpPr/>
          <p:nvPr/>
        </p:nvSpPr>
        <p:spPr>
          <a:xfrm>
            <a:off x="1756141" y="3403850"/>
            <a:ext cx="243833" cy="243833"/>
          </a:xfrm>
          <a:prstGeom prst="ellipse">
            <a:avLst/>
          </a:prstGeom>
          <a:noFill/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t">
            <a:noAutofit/>
          </a:bodyPr>
          <a:lstStyle/>
          <a:p>
            <a:endParaRPr lang="en-US" sz="2000" dirty="0" err="1"/>
          </a:p>
        </p:txBody>
      </p:sp>
      <p:pic>
        <p:nvPicPr>
          <p:cNvPr id="2097214" name="Picture 30" descr="Logo, company name  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39" y="127328"/>
            <a:ext cx="2724634" cy="159331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9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9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9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9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95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49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9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9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95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49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49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9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49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49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49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4000" fill="hold"/>
                                        <p:tgtEl>
                                          <p:spTgt spid="104957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7" presetClass="emph" presetSubtype="2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0495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9B7E4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0495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path" presetSubtype="0" repeatCount="indefinite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0.00046 C 0.01783 -0.03032 0.02421 -0.03703 0.05598 -0.03819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1049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189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49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4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4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4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4" dur="4000" fill="hold"/>
                                        <p:tgtEl>
                                          <p:spTgt spid="104957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7" presetClass="emph" presetSubtype="2" repeatCount="indefinite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0495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9B7E4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0495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path" presetSubtype="0" repeatCount="indefinite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54167E-6 -0.00046 C 0.01784 -0.03032 0.02422 -0.03704 0.05599 -0.03819 " pathEditMode="relative" rAng="0" ptsTypes="AA">
                                      <p:cBhvr>
                                        <p:cTn id="79" dur="4000" fill="hold"/>
                                        <p:tgtEl>
                                          <p:spTgt spid="1049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189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9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7792" fill="hold"/>
                                        <p:tgtEl>
                                          <p:spTgt spid="2097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97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3" dur="1" fill="hold"/>
                                        <p:tgtEl>
                                          <p:spTgt spid="2097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213"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2097213"/>
                </p:tgtEl>
              </p:cMediaNode>
            </p:video>
          </p:childTnLst>
        </p:cTn>
      </p:par>
    </p:tnLst>
    <p:bldLst>
      <p:bldP spid="1049555" grpId="0" animBg="1"/>
      <p:bldP spid="1049560" grpId="0" animBg="1"/>
      <p:bldP spid="1049561" grpId="0" animBg="1"/>
      <p:bldP spid="1049565" grpId="0"/>
      <p:bldP spid="1049566" grpId="0"/>
      <p:bldP spid="1049567" grpId="0"/>
      <p:bldP spid="1049568" grpId="0"/>
      <p:bldP spid="1049569" grpId="0"/>
      <p:bldP spid="1049570" grpId="0"/>
      <p:bldP spid="1049575" grpId="0"/>
      <p:bldP spid="1049576" grpId="0"/>
      <p:bldP spid="1049577" grpId="0" animBg="1"/>
      <p:bldP spid="1049577" grpId="1" animBg="1"/>
      <p:bldP spid="1049578" grpId="0" animBg="1"/>
      <p:bldP spid="104957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aphic 2"/>
          <p:cNvGrpSpPr/>
          <p:nvPr/>
        </p:nvGrpSpPr>
        <p:grpSpPr>
          <a:xfrm>
            <a:off x="7004882" y="592282"/>
            <a:ext cx="1423911" cy="1232620"/>
            <a:chOff x="7028491" y="636495"/>
            <a:chExt cx="1423911" cy="1232620"/>
          </a:xfrm>
        </p:grpSpPr>
        <p:sp>
          <p:nvSpPr>
            <p:cNvPr id="1048693" name="Freeform: Shape 28"/>
            <p:cNvSpPr/>
            <p:nvPr/>
          </p:nvSpPr>
          <p:spPr>
            <a:xfrm>
              <a:off x="7028491" y="841720"/>
              <a:ext cx="1423911" cy="1027395"/>
            </a:xfrm>
            <a:custGeom>
              <a:avLst/>
              <a:gdLst>
                <a:gd name="connsiteX0" fmla="*/ 1423911 w 1423911"/>
                <a:gd name="connsiteY0" fmla="*/ 0 h 1027395"/>
                <a:gd name="connsiteX1" fmla="*/ 1423911 w 1423911"/>
                <a:gd name="connsiteY1" fmla="*/ 1027396 h 1027395"/>
                <a:gd name="connsiteX2" fmla="*/ 0 w 1423911"/>
                <a:gd name="connsiteY2" fmla="*/ 1027396 h 1027395"/>
                <a:gd name="connsiteX3" fmla="*/ 0 w 1423911"/>
                <a:gd name="connsiteY3" fmla="*/ 0 h 1027395"/>
                <a:gd name="connsiteX4" fmla="*/ 1423911 w 1423911"/>
                <a:gd name="connsiteY4" fmla="*/ 0 h 102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3911" h="1027395">
                  <a:moveTo>
                    <a:pt x="1423911" y="0"/>
                  </a:moveTo>
                  <a:lnTo>
                    <a:pt x="1423911" y="1027396"/>
                  </a:lnTo>
                  <a:lnTo>
                    <a:pt x="0" y="1027396"/>
                  </a:lnTo>
                  <a:lnTo>
                    <a:pt x="0" y="0"/>
                  </a:lnTo>
                  <a:lnTo>
                    <a:pt x="1423911" y="0"/>
                  </a:lnTo>
                </a:path>
              </a:pathLst>
            </a:custGeom>
            <a:solidFill>
              <a:srgbClr val="B9E6FB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94" name="Freeform: Shape 29"/>
            <p:cNvSpPr/>
            <p:nvPr/>
          </p:nvSpPr>
          <p:spPr>
            <a:xfrm>
              <a:off x="7028491" y="1487801"/>
              <a:ext cx="1423911" cy="12668"/>
            </a:xfrm>
            <a:custGeom>
              <a:avLst/>
              <a:gdLst>
                <a:gd name="connsiteX0" fmla="*/ 1423911 w 1423911"/>
                <a:gd name="connsiteY0" fmla="*/ 0 h 12668"/>
                <a:gd name="connsiteX1" fmla="*/ 0 w 1423911"/>
                <a:gd name="connsiteY1" fmla="*/ 0 h 1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3911" h="12668">
                  <a:moveTo>
                    <a:pt x="1423911" y="0"/>
                  </a:move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8695" name="Freeform: Shape 40"/>
            <p:cNvSpPr/>
            <p:nvPr/>
          </p:nvSpPr>
          <p:spPr>
            <a:xfrm>
              <a:off x="7422473" y="636495"/>
              <a:ext cx="637212" cy="205225"/>
            </a:xfrm>
            <a:custGeom>
              <a:avLst/>
              <a:gdLst>
                <a:gd name="connsiteX0" fmla="*/ 0 w 637212"/>
                <a:gd name="connsiteY0" fmla="*/ 205226 h 205225"/>
                <a:gd name="connsiteX1" fmla="*/ 0 w 637212"/>
                <a:gd name="connsiteY1" fmla="*/ 205226 h 205225"/>
                <a:gd name="connsiteX2" fmla="*/ 205226 w 637212"/>
                <a:gd name="connsiteY2" fmla="*/ 0 h 205225"/>
                <a:gd name="connsiteX3" fmla="*/ 431987 w 637212"/>
                <a:gd name="connsiteY3" fmla="*/ 0 h 205225"/>
                <a:gd name="connsiteX4" fmla="*/ 637213 w 637212"/>
                <a:gd name="connsiteY4" fmla="*/ 205226 h 205225"/>
                <a:gd name="connsiteX5" fmla="*/ 637213 w 637212"/>
                <a:gd name="connsiteY5" fmla="*/ 205226 h 20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7212" h="205225">
                  <a:moveTo>
                    <a:pt x="0" y="205226"/>
                  </a:moveTo>
                  <a:lnTo>
                    <a:pt x="0" y="205226"/>
                  </a:lnTo>
                  <a:cubicBezTo>
                    <a:pt x="0" y="92478"/>
                    <a:pt x="92478" y="0"/>
                    <a:pt x="205226" y="0"/>
                  </a:cubicBezTo>
                  <a:lnTo>
                    <a:pt x="431987" y="0"/>
                  </a:lnTo>
                  <a:cubicBezTo>
                    <a:pt x="544735" y="0"/>
                    <a:pt x="637213" y="92478"/>
                    <a:pt x="637213" y="205226"/>
                  </a:cubicBezTo>
                  <a:lnTo>
                    <a:pt x="637213" y="205226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048696" name="Oval 41"/>
          <p:cNvSpPr/>
          <p:nvPr/>
        </p:nvSpPr>
        <p:spPr>
          <a:xfrm>
            <a:off x="7004882" y="4312242"/>
            <a:ext cx="1423910" cy="1423910"/>
          </a:xfrm>
          <a:prstGeom prst="ellipse">
            <a:avLst/>
          </a:prstGeom>
          <a:solidFill>
            <a:srgbClr val="B9E6FB"/>
          </a:solidFill>
          <a:ln w="56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8697" name="!!Form 1"/>
          <p:cNvSpPr/>
          <p:nvPr/>
        </p:nvSpPr>
        <p:spPr>
          <a:xfrm rot="2267416">
            <a:off x="183262" y="4550615"/>
            <a:ext cx="2138925" cy="2917264"/>
          </a:xfrm>
          <a:custGeom>
            <a:avLst/>
            <a:gdLst>
              <a:gd name="connsiteX0" fmla="*/ 1244600 w 3759200"/>
              <a:gd name="connsiteY0" fmla="*/ 0 h 7175500"/>
              <a:gd name="connsiteX1" fmla="*/ 2781300 w 3759200"/>
              <a:gd name="connsiteY1" fmla="*/ 647700 h 7175500"/>
              <a:gd name="connsiteX2" fmla="*/ 3606800 w 3759200"/>
              <a:gd name="connsiteY2" fmla="*/ 3556000 h 7175500"/>
              <a:gd name="connsiteX3" fmla="*/ 3759200 w 3759200"/>
              <a:gd name="connsiteY3" fmla="*/ 7175500 h 7175500"/>
              <a:gd name="connsiteX4" fmla="*/ 0 w 3759200"/>
              <a:gd name="connsiteY4" fmla="*/ 6870700 h 7175500"/>
              <a:gd name="connsiteX5" fmla="*/ 381000 w 3759200"/>
              <a:gd name="connsiteY5" fmla="*/ 1117600 h 7175500"/>
              <a:gd name="connsiteX6" fmla="*/ 1244600 w 3759200"/>
              <a:gd name="connsiteY6" fmla="*/ 0 h 7175500"/>
              <a:gd name="connsiteX0" fmla="*/ 1244600 w 3759200"/>
              <a:gd name="connsiteY0" fmla="*/ 0 h 7175500"/>
              <a:gd name="connsiteX1" fmla="*/ 2781300 w 3759200"/>
              <a:gd name="connsiteY1" fmla="*/ 647700 h 7175500"/>
              <a:gd name="connsiteX2" fmla="*/ 3238500 w 3759200"/>
              <a:gd name="connsiteY2" fmla="*/ 3581400 h 7175500"/>
              <a:gd name="connsiteX3" fmla="*/ 3759200 w 3759200"/>
              <a:gd name="connsiteY3" fmla="*/ 7175500 h 7175500"/>
              <a:gd name="connsiteX4" fmla="*/ 0 w 3759200"/>
              <a:gd name="connsiteY4" fmla="*/ 6870700 h 7175500"/>
              <a:gd name="connsiteX5" fmla="*/ 381000 w 3759200"/>
              <a:gd name="connsiteY5" fmla="*/ 1117600 h 7175500"/>
              <a:gd name="connsiteX6" fmla="*/ 1244600 w 3759200"/>
              <a:gd name="connsiteY6" fmla="*/ 0 h 7175500"/>
              <a:gd name="connsiteX0" fmla="*/ 1244600 w 3251200"/>
              <a:gd name="connsiteY0" fmla="*/ 0 h 6870700"/>
              <a:gd name="connsiteX1" fmla="*/ 2781300 w 3251200"/>
              <a:gd name="connsiteY1" fmla="*/ 647700 h 6870700"/>
              <a:gd name="connsiteX2" fmla="*/ 3238500 w 3251200"/>
              <a:gd name="connsiteY2" fmla="*/ 3581400 h 6870700"/>
              <a:gd name="connsiteX3" fmla="*/ 3251200 w 3251200"/>
              <a:gd name="connsiteY3" fmla="*/ 6286500 h 6870700"/>
              <a:gd name="connsiteX4" fmla="*/ 0 w 3251200"/>
              <a:gd name="connsiteY4" fmla="*/ 6870700 h 6870700"/>
              <a:gd name="connsiteX5" fmla="*/ 381000 w 3251200"/>
              <a:gd name="connsiteY5" fmla="*/ 1117600 h 6870700"/>
              <a:gd name="connsiteX6" fmla="*/ 1244600 w 3251200"/>
              <a:gd name="connsiteY6" fmla="*/ 0 h 6870700"/>
              <a:gd name="connsiteX0" fmla="*/ 1231900 w 3238500"/>
              <a:gd name="connsiteY0" fmla="*/ 0 h 6299200"/>
              <a:gd name="connsiteX1" fmla="*/ 2768600 w 3238500"/>
              <a:gd name="connsiteY1" fmla="*/ 647700 h 6299200"/>
              <a:gd name="connsiteX2" fmla="*/ 3225800 w 3238500"/>
              <a:gd name="connsiteY2" fmla="*/ 3581400 h 6299200"/>
              <a:gd name="connsiteX3" fmla="*/ 3238500 w 3238500"/>
              <a:gd name="connsiteY3" fmla="*/ 6286500 h 6299200"/>
              <a:gd name="connsiteX4" fmla="*/ 0 w 3238500"/>
              <a:gd name="connsiteY4" fmla="*/ 6299200 h 6299200"/>
              <a:gd name="connsiteX5" fmla="*/ 368300 w 3238500"/>
              <a:gd name="connsiteY5" fmla="*/ 1117600 h 6299200"/>
              <a:gd name="connsiteX6" fmla="*/ 1231900 w 3238500"/>
              <a:gd name="connsiteY6" fmla="*/ 0 h 6299200"/>
              <a:gd name="connsiteX0" fmla="*/ 1231900 w 3238500"/>
              <a:gd name="connsiteY0" fmla="*/ 0 h 6299200"/>
              <a:gd name="connsiteX1" fmla="*/ 2349500 w 3238500"/>
              <a:gd name="connsiteY1" fmla="*/ 914400 h 6299200"/>
              <a:gd name="connsiteX2" fmla="*/ 3225800 w 3238500"/>
              <a:gd name="connsiteY2" fmla="*/ 3581400 h 6299200"/>
              <a:gd name="connsiteX3" fmla="*/ 3238500 w 3238500"/>
              <a:gd name="connsiteY3" fmla="*/ 6286500 h 6299200"/>
              <a:gd name="connsiteX4" fmla="*/ 0 w 3238500"/>
              <a:gd name="connsiteY4" fmla="*/ 6299200 h 6299200"/>
              <a:gd name="connsiteX5" fmla="*/ 368300 w 3238500"/>
              <a:gd name="connsiteY5" fmla="*/ 1117600 h 6299200"/>
              <a:gd name="connsiteX6" fmla="*/ 1231900 w 3238500"/>
              <a:gd name="connsiteY6" fmla="*/ 0 h 6299200"/>
              <a:gd name="connsiteX0" fmla="*/ 2032000 w 3238500"/>
              <a:gd name="connsiteY0" fmla="*/ 0 h 5956300"/>
              <a:gd name="connsiteX1" fmla="*/ 2349500 w 3238500"/>
              <a:gd name="connsiteY1" fmla="*/ 571500 h 5956300"/>
              <a:gd name="connsiteX2" fmla="*/ 3225800 w 3238500"/>
              <a:gd name="connsiteY2" fmla="*/ 3238500 h 5956300"/>
              <a:gd name="connsiteX3" fmla="*/ 3238500 w 3238500"/>
              <a:gd name="connsiteY3" fmla="*/ 5943600 h 5956300"/>
              <a:gd name="connsiteX4" fmla="*/ 0 w 3238500"/>
              <a:gd name="connsiteY4" fmla="*/ 5956300 h 5956300"/>
              <a:gd name="connsiteX5" fmla="*/ 368300 w 3238500"/>
              <a:gd name="connsiteY5" fmla="*/ 774700 h 5956300"/>
              <a:gd name="connsiteX6" fmla="*/ 2032000 w 3238500"/>
              <a:gd name="connsiteY6" fmla="*/ 0 h 5956300"/>
              <a:gd name="connsiteX0" fmla="*/ 2032000 w 3238500"/>
              <a:gd name="connsiteY0" fmla="*/ 0 h 5956300"/>
              <a:gd name="connsiteX1" fmla="*/ 2603500 w 3238500"/>
              <a:gd name="connsiteY1" fmla="*/ 698500 h 5956300"/>
              <a:gd name="connsiteX2" fmla="*/ 3225800 w 3238500"/>
              <a:gd name="connsiteY2" fmla="*/ 3238500 h 5956300"/>
              <a:gd name="connsiteX3" fmla="*/ 3238500 w 3238500"/>
              <a:gd name="connsiteY3" fmla="*/ 5943600 h 5956300"/>
              <a:gd name="connsiteX4" fmla="*/ 0 w 3238500"/>
              <a:gd name="connsiteY4" fmla="*/ 5956300 h 5956300"/>
              <a:gd name="connsiteX5" fmla="*/ 368300 w 3238500"/>
              <a:gd name="connsiteY5" fmla="*/ 774700 h 5956300"/>
              <a:gd name="connsiteX6" fmla="*/ 2032000 w 3238500"/>
              <a:gd name="connsiteY6" fmla="*/ 0 h 5956300"/>
              <a:gd name="connsiteX0" fmla="*/ 2032000 w 3238500"/>
              <a:gd name="connsiteY0" fmla="*/ 0 h 5956300"/>
              <a:gd name="connsiteX1" fmla="*/ 2603500 w 3238500"/>
              <a:gd name="connsiteY1" fmla="*/ 698500 h 5956300"/>
              <a:gd name="connsiteX2" fmla="*/ 2552700 w 3238500"/>
              <a:gd name="connsiteY2" fmla="*/ 3632200 h 5956300"/>
              <a:gd name="connsiteX3" fmla="*/ 3238500 w 3238500"/>
              <a:gd name="connsiteY3" fmla="*/ 5943600 h 5956300"/>
              <a:gd name="connsiteX4" fmla="*/ 0 w 3238500"/>
              <a:gd name="connsiteY4" fmla="*/ 5956300 h 5956300"/>
              <a:gd name="connsiteX5" fmla="*/ 368300 w 3238500"/>
              <a:gd name="connsiteY5" fmla="*/ 774700 h 5956300"/>
              <a:gd name="connsiteX6" fmla="*/ 2032000 w 3238500"/>
              <a:gd name="connsiteY6" fmla="*/ 0 h 5956300"/>
              <a:gd name="connsiteX0" fmla="*/ 2032000 w 2603500"/>
              <a:gd name="connsiteY0" fmla="*/ 0 h 6030958"/>
              <a:gd name="connsiteX1" fmla="*/ 2603500 w 2603500"/>
              <a:gd name="connsiteY1" fmla="*/ 698500 h 6030958"/>
              <a:gd name="connsiteX2" fmla="*/ 2552700 w 2603500"/>
              <a:gd name="connsiteY2" fmla="*/ 3632200 h 6030958"/>
              <a:gd name="connsiteX3" fmla="*/ 0 w 2603500"/>
              <a:gd name="connsiteY3" fmla="*/ 5956300 h 6030958"/>
              <a:gd name="connsiteX4" fmla="*/ 368300 w 2603500"/>
              <a:gd name="connsiteY4" fmla="*/ 774700 h 6030958"/>
              <a:gd name="connsiteX5" fmla="*/ 2032000 w 2603500"/>
              <a:gd name="connsiteY5" fmla="*/ 0 h 6030958"/>
              <a:gd name="connsiteX0" fmla="*/ 2032000 w 2603500"/>
              <a:gd name="connsiteY0" fmla="*/ 0 h 5956300"/>
              <a:gd name="connsiteX1" fmla="*/ 2603500 w 2603500"/>
              <a:gd name="connsiteY1" fmla="*/ 698500 h 5956300"/>
              <a:gd name="connsiteX2" fmla="*/ 2552700 w 2603500"/>
              <a:gd name="connsiteY2" fmla="*/ 3632200 h 5956300"/>
              <a:gd name="connsiteX3" fmla="*/ 0 w 2603500"/>
              <a:gd name="connsiteY3" fmla="*/ 5956300 h 5956300"/>
              <a:gd name="connsiteX4" fmla="*/ 368300 w 2603500"/>
              <a:gd name="connsiteY4" fmla="*/ 774700 h 5956300"/>
              <a:gd name="connsiteX5" fmla="*/ 2032000 w 2603500"/>
              <a:gd name="connsiteY5" fmla="*/ 0 h 5956300"/>
              <a:gd name="connsiteX0" fmla="*/ 2032000 w 2603500"/>
              <a:gd name="connsiteY0" fmla="*/ 0 h 5956300"/>
              <a:gd name="connsiteX1" fmla="*/ 2603500 w 2603500"/>
              <a:gd name="connsiteY1" fmla="*/ 698500 h 5956300"/>
              <a:gd name="connsiteX2" fmla="*/ 2552700 w 2603500"/>
              <a:gd name="connsiteY2" fmla="*/ 3632200 h 5956300"/>
              <a:gd name="connsiteX3" fmla="*/ 0 w 2603500"/>
              <a:gd name="connsiteY3" fmla="*/ 5956300 h 5956300"/>
              <a:gd name="connsiteX4" fmla="*/ 368300 w 2603500"/>
              <a:gd name="connsiteY4" fmla="*/ 774700 h 5956300"/>
              <a:gd name="connsiteX5" fmla="*/ 2032000 w 2603500"/>
              <a:gd name="connsiteY5" fmla="*/ 0 h 5956300"/>
              <a:gd name="connsiteX0" fmla="*/ 2032000 w 3492500"/>
              <a:gd name="connsiteY0" fmla="*/ 0 h 5956300"/>
              <a:gd name="connsiteX1" fmla="*/ 2603500 w 3492500"/>
              <a:gd name="connsiteY1" fmla="*/ 698500 h 5956300"/>
              <a:gd name="connsiteX2" fmla="*/ 3492500 w 3492500"/>
              <a:gd name="connsiteY2" fmla="*/ 4051300 h 5956300"/>
              <a:gd name="connsiteX3" fmla="*/ 0 w 3492500"/>
              <a:gd name="connsiteY3" fmla="*/ 5956300 h 5956300"/>
              <a:gd name="connsiteX4" fmla="*/ 368300 w 3492500"/>
              <a:gd name="connsiteY4" fmla="*/ 774700 h 5956300"/>
              <a:gd name="connsiteX5" fmla="*/ 2032000 w 3492500"/>
              <a:gd name="connsiteY5" fmla="*/ 0 h 5956300"/>
              <a:gd name="connsiteX0" fmla="*/ 1993900 w 3454400"/>
              <a:gd name="connsiteY0" fmla="*/ 0 h 4051300"/>
              <a:gd name="connsiteX1" fmla="*/ 2565400 w 3454400"/>
              <a:gd name="connsiteY1" fmla="*/ 698500 h 4051300"/>
              <a:gd name="connsiteX2" fmla="*/ 3454400 w 3454400"/>
              <a:gd name="connsiteY2" fmla="*/ 4051300 h 4051300"/>
              <a:gd name="connsiteX3" fmla="*/ 0 w 3454400"/>
              <a:gd name="connsiteY3" fmla="*/ 3492500 h 4051300"/>
              <a:gd name="connsiteX4" fmla="*/ 330200 w 3454400"/>
              <a:gd name="connsiteY4" fmla="*/ 774700 h 4051300"/>
              <a:gd name="connsiteX5" fmla="*/ 1993900 w 3454400"/>
              <a:gd name="connsiteY5" fmla="*/ 0 h 4051300"/>
              <a:gd name="connsiteX0" fmla="*/ 1993900 w 3708400"/>
              <a:gd name="connsiteY0" fmla="*/ 0 h 4699000"/>
              <a:gd name="connsiteX1" fmla="*/ 2565400 w 3708400"/>
              <a:gd name="connsiteY1" fmla="*/ 698500 h 4699000"/>
              <a:gd name="connsiteX2" fmla="*/ 3708400 w 3708400"/>
              <a:gd name="connsiteY2" fmla="*/ 4699000 h 4699000"/>
              <a:gd name="connsiteX3" fmla="*/ 0 w 3708400"/>
              <a:gd name="connsiteY3" fmla="*/ 3492500 h 4699000"/>
              <a:gd name="connsiteX4" fmla="*/ 330200 w 3708400"/>
              <a:gd name="connsiteY4" fmla="*/ 774700 h 4699000"/>
              <a:gd name="connsiteX5" fmla="*/ 1993900 w 3708400"/>
              <a:gd name="connsiteY5" fmla="*/ 0 h 4699000"/>
              <a:gd name="connsiteX0" fmla="*/ 1993900 w 3708400"/>
              <a:gd name="connsiteY0" fmla="*/ 0 h 4699000"/>
              <a:gd name="connsiteX1" fmla="*/ 2832100 w 3708400"/>
              <a:gd name="connsiteY1" fmla="*/ 749300 h 4699000"/>
              <a:gd name="connsiteX2" fmla="*/ 3708400 w 3708400"/>
              <a:gd name="connsiteY2" fmla="*/ 4699000 h 4699000"/>
              <a:gd name="connsiteX3" fmla="*/ 0 w 3708400"/>
              <a:gd name="connsiteY3" fmla="*/ 3492500 h 4699000"/>
              <a:gd name="connsiteX4" fmla="*/ 330200 w 3708400"/>
              <a:gd name="connsiteY4" fmla="*/ 774700 h 4699000"/>
              <a:gd name="connsiteX5" fmla="*/ 1993900 w 3708400"/>
              <a:gd name="connsiteY5" fmla="*/ 0 h 4699000"/>
              <a:gd name="connsiteX0" fmla="*/ 1993900 w 3467100"/>
              <a:gd name="connsiteY0" fmla="*/ 0 h 4343400"/>
              <a:gd name="connsiteX1" fmla="*/ 2832100 w 3467100"/>
              <a:gd name="connsiteY1" fmla="*/ 749300 h 4343400"/>
              <a:gd name="connsiteX2" fmla="*/ 3467100 w 3467100"/>
              <a:gd name="connsiteY2" fmla="*/ 4343400 h 4343400"/>
              <a:gd name="connsiteX3" fmla="*/ 0 w 3467100"/>
              <a:gd name="connsiteY3" fmla="*/ 3492500 h 4343400"/>
              <a:gd name="connsiteX4" fmla="*/ 330200 w 3467100"/>
              <a:gd name="connsiteY4" fmla="*/ 774700 h 4343400"/>
              <a:gd name="connsiteX5" fmla="*/ 1993900 w 3467100"/>
              <a:gd name="connsiteY5" fmla="*/ 0 h 4343400"/>
              <a:gd name="connsiteX0" fmla="*/ 1993900 w 3556000"/>
              <a:gd name="connsiteY0" fmla="*/ 0 h 4343400"/>
              <a:gd name="connsiteX1" fmla="*/ 3556000 w 3556000"/>
              <a:gd name="connsiteY1" fmla="*/ 1371600 h 4343400"/>
              <a:gd name="connsiteX2" fmla="*/ 3467100 w 3556000"/>
              <a:gd name="connsiteY2" fmla="*/ 4343400 h 4343400"/>
              <a:gd name="connsiteX3" fmla="*/ 0 w 3556000"/>
              <a:gd name="connsiteY3" fmla="*/ 3492500 h 4343400"/>
              <a:gd name="connsiteX4" fmla="*/ 330200 w 3556000"/>
              <a:gd name="connsiteY4" fmla="*/ 774700 h 4343400"/>
              <a:gd name="connsiteX5" fmla="*/ 1993900 w 3556000"/>
              <a:gd name="connsiteY5" fmla="*/ 0 h 4343400"/>
              <a:gd name="connsiteX0" fmla="*/ 1993900 w 3467100"/>
              <a:gd name="connsiteY0" fmla="*/ 0 h 4343400"/>
              <a:gd name="connsiteX1" fmla="*/ 3416300 w 3467100"/>
              <a:gd name="connsiteY1" fmla="*/ 812800 h 4343400"/>
              <a:gd name="connsiteX2" fmla="*/ 3467100 w 3467100"/>
              <a:gd name="connsiteY2" fmla="*/ 4343400 h 4343400"/>
              <a:gd name="connsiteX3" fmla="*/ 0 w 3467100"/>
              <a:gd name="connsiteY3" fmla="*/ 3492500 h 4343400"/>
              <a:gd name="connsiteX4" fmla="*/ 330200 w 3467100"/>
              <a:gd name="connsiteY4" fmla="*/ 774700 h 4343400"/>
              <a:gd name="connsiteX5" fmla="*/ 1993900 w 3467100"/>
              <a:gd name="connsiteY5" fmla="*/ 0 h 4343400"/>
              <a:gd name="connsiteX0" fmla="*/ 1854200 w 3327400"/>
              <a:gd name="connsiteY0" fmla="*/ 0 h 4495800"/>
              <a:gd name="connsiteX1" fmla="*/ 3276600 w 3327400"/>
              <a:gd name="connsiteY1" fmla="*/ 812800 h 4495800"/>
              <a:gd name="connsiteX2" fmla="*/ 3327400 w 3327400"/>
              <a:gd name="connsiteY2" fmla="*/ 4343400 h 4495800"/>
              <a:gd name="connsiteX3" fmla="*/ 0 w 3327400"/>
              <a:gd name="connsiteY3" fmla="*/ 4495800 h 4495800"/>
              <a:gd name="connsiteX4" fmla="*/ 190500 w 3327400"/>
              <a:gd name="connsiteY4" fmla="*/ 774700 h 4495800"/>
              <a:gd name="connsiteX5" fmla="*/ 1854200 w 3327400"/>
              <a:gd name="connsiteY5" fmla="*/ 0 h 4495800"/>
              <a:gd name="connsiteX0" fmla="*/ 1854200 w 3327400"/>
              <a:gd name="connsiteY0" fmla="*/ 0 h 4495800"/>
              <a:gd name="connsiteX1" fmla="*/ 3276600 w 3327400"/>
              <a:gd name="connsiteY1" fmla="*/ 812800 h 4495800"/>
              <a:gd name="connsiteX2" fmla="*/ 3327400 w 3327400"/>
              <a:gd name="connsiteY2" fmla="*/ 4343400 h 4495800"/>
              <a:gd name="connsiteX3" fmla="*/ 0 w 3327400"/>
              <a:gd name="connsiteY3" fmla="*/ 4495800 h 4495800"/>
              <a:gd name="connsiteX4" fmla="*/ 469900 w 3327400"/>
              <a:gd name="connsiteY4" fmla="*/ 508000 h 4495800"/>
              <a:gd name="connsiteX5" fmla="*/ 1854200 w 3327400"/>
              <a:gd name="connsiteY5" fmla="*/ 0 h 4495800"/>
              <a:gd name="connsiteX0" fmla="*/ 1854200 w 3327400"/>
              <a:gd name="connsiteY0" fmla="*/ 0 h 4495800"/>
              <a:gd name="connsiteX1" fmla="*/ 3276600 w 3327400"/>
              <a:gd name="connsiteY1" fmla="*/ 812800 h 4495800"/>
              <a:gd name="connsiteX2" fmla="*/ 3327400 w 3327400"/>
              <a:gd name="connsiteY2" fmla="*/ 4343400 h 4495800"/>
              <a:gd name="connsiteX3" fmla="*/ 0 w 3327400"/>
              <a:gd name="connsiteY3" fmla="*/ 4495800 h 4495800"/>
              <a:gd name="connsiteX4" fmla="*/ 990600 w 3327400"/>
              <a:gd name="connsiteY4" fmla="*/ 520700 h 4495800"/>
              <a:gd name="connsiteX5" fmla="*/ 1854200 w 3327400"/>
              <a:gd name="connsiteY5" fmla="*/ 0 h 4495800"/>
              <a:gd name="connsiteX0" fmla="*/ 1854200 w 3327400"/>
              <a:gd name="connsiteY0" fmla="*/ 0 h 4495800"/>
              <a:gd name="connsiteX1" fmla="*/ 3276600 w 3327400"/>
              <a:gd name="connsiteY1" fmla="*/ 812800 h 4495800"/>
              <a:gd name="connsiteX2" fmla="*/ 3327400 w 3327400"/>
              <a:gd name="connsiteY2" fmla="*/ 4343400 h 4495800"/>
              <a:gd name="connsiteX3" fmla="*/ 1433867 w 3327400"/>
              <a:gd name="connsiteY3" fmla="*/ 4394200 h 4495800"/>
              <a:gd name="connsiteX4" fmla="*/ 0 w 3327400"/>
              <a:gd name="connsiteY4" fmla="*/ 4495800 h 4495800"/>
              <a:gd name="connsiteX5" fmla="*/ 990600 w 3327400"/>
              <a:gd name="connsiteY5" fmla="*/ 520700 h 4495800"/>
              <a:gd name="connsiteX6" fmla="*/ 1854200 w 3327400"/>
              <a:gd name="connsiteY6" fmla="*/ 0 h 4495800"/>
              <a:gd name="connsiteX0" fmla="*/ 1854200 w 3327400"/>
              <a:gd name="connsiteY0" fmla="*/ 0 h 5143500"/>
              <a:gd name="connsiteX1" fmla="*/ 3276600 w 3327400"/>
              <a:gd name="connsiteY1" fmla="*/ 812800 h 5143500"/>
              <a:gd name="connsiteX2" fmla="*/ 3327400 w 3327400"/>
              <a:gd name="connsiteY2" fmla="*/ 4343400 h 5143500"/>
              <a:gd name="connsiteX3" fmla="*/ 2081567 w 3327400"/>
              <a:gd name="connsiteY3" fmla="*/ 5143500 h 5143500"/>
              <a:gd name="connsiteX4" fmla="*/ 0 w 3327400"/>
              <a:gd name="connsiteY4" fmla="*/ 4495800 h 5143500"/>
              <a:gd name="connsiteX5" fmla="*/ 990600 w 3327400"/>
              <a:gd name="connsiteY5" fmla="*/ 520700 h 5143500"/>
              <a:gd name="connsiteX6" fmla="*/ 1854200 w 3327400"/>
              <a:gd name="connsiteY6" fmla="*/ 0 h 5143500"/>
              <a:gd name="connsiteX0" fmla="*/ 1587500 w 3060700"/>
              <a:gd name="connsiteY0" fmla="*/ 0 h 5143500"/>
              <a:gd name="connsiteX1" fmla="*/ 3009900 w 3060700"/>
              <a:gd name="connsiteY1" fmla="*/ 812800 h 5143500"/>
              <a:gd name="connsiteX2" fmla="*/ 3060700 w 3060700"/>
              <a:gd name="connsiteY2" fmla="*/ 4343400 h 5143500"/>
              <a:gd name="connsiteX3" fmla="*/ 1814867 w 3060700"/>
              <a:gd name="connsiteY3" fmla="*/ 5143500 h 5143500"/>
              <a:gd name="connsiteX4" fmla="*/ 0 w 3060700"/>
              <a:gd name="connsiteY4" fmla="*/ 3352800 h 5143500"/>
              <a:gd name="connsiteX5" fmla="*/ 723900 w 3060700"/>
              <a:gd name="connsiteY5" fmla="*/ 520700 h 5143500"/>
              <a:gd name="connsiteX6" fmla="*/ 1587500 w 3060700"/>
              <a:gd name="connsiteY6" fmla="*/ 0 h 5143500"/>
              <a:gd name="connsiteX0" fmla="*/ 1587500 w 3060700"/>
              <a:gd name="connsiteY0" fmla="*/ 0 h 5143500"/>
              <a:gd name="connsiteX1" fmla="*/ 3009900 w 3060700"/>
              <a:gd name="connsiteY1" fmla="*/ 812800 h 5143500"/>
              <a:gd name="connsiteX2" fmla="*/ 3060700 w 3060700"/>
              <a:gd name="connsiteY2" fmla="*/ 4343400 h 5143500"/>
              <a:gd name="connsiteX3" fmla="*/ 1814867 w 3060700"/>
              <a:gd name="connsiteY3" fmla="*/ 5143500 h 5143500"/>
              <a:gd name="connsiteX4" fmla="*/ 0 w 3060700"/>
              <a:gd name="connsiteY4" fmla="*/ 3352800 h 5143500"/>
              <a:gd name="connsiteX5" fmla="*/ 812800 w 3060700"/>
              <a:gd name="connsiteY5" fmla="*/ 673100 h 5143500"/>
              <a:gd name="connsiteX6" fmla="*/ 1587500 w 3060700"/>
              <a:gd name="connsiteY6" fmla="*/ 0 h 5143500"/>
              <a:gd name="connsiteX0" fmla="*/ 1270000 w 3060700"/>
              <a:gd name="connsiteY0" fmla="*/ 0 h 4876800"/>
              <a:gd name="connsiteX1" fmla="*/ 3009900 w 3060700"/>
              <a:gd name="connsiteY1" fmla="*/ 546100 h 4876800"/>
              <a:gd name="connsiteX2" fmla="*/ 3060700 w 3060700"/>
              <a:gd name="connsiteY2" fmla="*/ 4076700 h 4876800"/>
              <a:gd name="connsiteX3" fmla="*/ 1814867 w 3060700"/>
              <a:gd name="connsiteY3" fmla="*/ 4876800 h 4876800"/>
              <a:gd name="connsiteX4" fmla="*/ 0 w 3060700"/>
              <a:gd name="connsiteY4" fmla="*/ 3086100 h 4876800"/>
              <a:gd name="connsiteX5" fmla="*/ 812800 w 3060700"/>
              <a:gd name="connsiteY5" fmla="*/ 406400 h 4876800"/>
              <a:gd name="connsiteX6" fmla="*/ 1270000 w 3060700"/>
              <a:gd name="connsiteY6" fmla="*/ 0 h 4876800"/>
              <a:gd name="connsiteX0" fmla="*/ 1270000 w 3048000"/>
              <a:gd name="connsiteY0" fmla="*/ 0 h 4876800"/>
              <a:gd name="connsiteX1" fmla="*/ 3009900 w 3048000"/>
              <a:gd name="connsiteY1" fmla="*/ 546100 h 4876800"/>
              <a:gd name="connsiteX2" fmla="*/ 3048000 w 3048000"/>
              <a:gd name="connsiteY2" fmla="*/ 3543300 h 4876800"/>
              <a:gd name="connsiteX3" fmla="*/ 1814867 w 3048000"/>
              <a:gd name="connsiteY3" fmla="*/ 4876800 h 4876800"/>
              <a:gd name="connsiteX4" fmla="*/ 0 w 3048000"/>
              <a:gd name="connsiteY4" fmla="*/ 3086100 h 4876800"/>
              <a:gd name="connsiteX5" fmla="*/ 812800 w 3048000"/>
              <a:gd name="connsiteY5" fmla="*/ 406400 h 4876800"/>
              <a:gd name="connsiteX6" fmla="*/ 1270000 w 3048000"/>
              <a:gd name="connsiteY6" fmla="*/ 0 h 4876800"/>
              <a:gd name="connsiteX0" fmla="*/ 1270000 w 3048000"/>
              <a:gd name="connsiteY0" fmla="*/ 0 h 3987800"/>
              <a:gd name="connsiteX1" fmla="*/ 3009900 w 3048000"/>
              <a:gd name="connsiteY1" fmla="*/ 546100 h 3987800"/>
              <a:gd name="connsiteX2" fmla="*/ 3048000 w 3048000"/>
              <a:gd name="connsiteY2" fmla="*/ 3543300 h 3987800"/>
              <a:gd name="connsiteX3" fmla="*/ 2145067 w 3048000"/>
              <a:gd name="connsiteY3" fmla="*/ 3987800 h 3987800"/>
              <a:gd name="connsiteX4" fmla="*/ 0 w 3048000"/>
              <a:gd name="connsiteY4" fmla="*/ 3086100 h 3987800"/>
              <a:gd name="connsiteX5" fmla="*/ 812800 w 3048000"/>
              <a:gd name="connsiteY5" fmla="*/ 406400 h 3987800"/>
              <a:gd name="connsiteX6" fmla="*/ 1270000 w 3048000"/>
              <a:gd name="connsiteY6" fmla="*/ 0 h 3987800"/>
              <a:gd name="connsiteX0" fmla="*/ 1409700 w 3187700"/>
              <a:gd name="connsiteY0" fmla="*/ 0 h 3987800"/>
              <a:gd name="connsiteX1" fmla="*/ 3149600 w 3187700"/>
              <a:gd name="connsiteY1" fmla="*/ 546100 h 3987800"/>
              <a:gd name="connsiteX2" fmla="*/ 3187700 w 3187700"/>
              <a:gd name="connsiteY2" fmla="*/ 3543300 h 3987800"/>
              <a:gd name="connsiteX3" fmla="*/ 2284767 w 3187700"/>
              <a:gd name="connsiteY3" fmla="*/ 3987800 h 3987800"/>
              <a:gd name="connsiteX4" fmla="*/ 0 w 3187700"/>
              <a:gd name="connsiteY4" fmla="*/ 3314700 h 3987800"/>
              <a:gd name="connsiteX5" fmla="*/ 952500 w 3187700"/>
              <a:gd name="connsiteY5" fmla="*/ 406400 h 3987800"/>
              <a:gd name="connsiteX6" fmla="*/ 1409700 w 3187700"/>
              <a:gd name="connsiteY6" fmla="*/ 0 h 3987800"/>
              <a:gd name="connsiteX0" fmla="*/ 1409700 w 3187700"/>
              <a:gd name="connsiteY0" fmla="*/ 0 h 3987800"/>
              <a:gd name="connsiteX1" fmla="*/ 3149600 w 3187700"/>
              <a:gd name="connsiteY1" fmla="*/ 546100 h 3987800"/>
              <a:gd name="connsiteX2" fmla="*/ 3187700 w 3187700"/>
              <a:gd name="connsiteY2" fmla="*/ 3543300 h 3987800"/>
              <a:gd name="connsiteX3" fmla="*/ 2284767 w 3187700"/>
              <a:gd name="connsiteY3" fmla="*/ 3987800 h 3987800"/>
              <a:gd name="connsiteX4" fmla="*/ 0 w 3187700"/>
              <a:gd name="connsiteY4" fmla="*/ 3314700 h 3987800"/>
              <a:gd name="connsiteX5" fmla="*/ 435095 w 3187700"/>
              <a:gd name="connsiteY5" fmla="*/ 807492 h 3987800"/>
              <a:gd name="connsiteX6" fmla="*/ 1409700 w 3187700"/>
              <a:gd name="connsiteY6" fmla="*/ 0 h 3987800"/>
              <a:gd name="connsiteX0" fmla="*/ 1484064 w 3187700"/>
              <a:gd name="connsiteY0" fmla="*/ 0 h 3511760"/>
              <a:gd name="connsiteX1" fmla="*/ 3149600 w 3187700"/>
              <a:gd name="connsiteY1" fmla="*/ 70060 h 3511760"/>
              <a:gd name="connsiteX2" fmla="*/ 3187700 w 3187700"/>
              <a:gd name="connsiteY2" fmla="*/ 3067260 h 3511760"/>
              <a:gd name="connsiteX3" fmla="*/ 2284767 w 3187700"/>
              <a:gd name="connsiteY3" fmla="*/ 3511760 h 3511760"/>
              <a:gd name="connsiteX4" fmla="*/ 0 w 3187700"/>
              <a:gd name="connsiteY4" fmla="*/ 2838660 h 3511760"/>
              <a:gd name="connsiteX5" fmla="*/ 435095 w 3187700"/>
              <a:gd name="connsiteY5" fmla="*/ 331452 h 3511760"/>
              <a:gd name="connsiteX6" fmla="*/ 1484064 w 3187700"/>
              <a:gd name="connsiteY6" fmla="*/ 0 h 3511760"/>
              <a:gd name="connsiteX0" fmla="*/ 1484064 w 3187700"/>
              <a:gd name="connsiteY0" fmla="*/ 0 h 3511760"/>
              <a:gd name="connsiteX1" fmla="*/ 3149600 w 3187700"/>
              <a:gd name="connsiteY1" fmla="*/ 70060 h 3511760"/>
              <a:gd name="connsiteX2" fmla="*/ 3187700 w 3187700"/>
              <a:gd name="connsiteY2" fmla="*/ 3067260 h 3511760"/>
              <a:gd name="connsiteX3" fmla="*/ 2284767 w 3187700"/>
              <a:gd name="connsiteY3" fmla="*/ 3511760 h 3511760"/>
              <a:gd name="connsiteX4" fmla="*/ 0 w 3187700"/>
              <a:gd name="connsiteY4" fmla="*/ 2838660 h 3511760"/>
              <a:gd name="connsiteX5" fmla="*/ 813259 w 3187700"/>
              <a:gd name="connsiteY5" fmla="*/ 1376098 h 3511760"/>
              <a:gd name="connsiteX6" fmla="*/ 1484064 w 3187700"/>
              <a:gd name="connsiteY6" fmla="*/ 0 h 3511760"/>
              <a:gd name="connsiteX0" fmla="*/ 1484064 w 3187700"/>
              <a:gd name="connsiteY0" fmla="*/ 0 h 3511760"/>
              <a:gd name="connsiteX1" fmla="*/ 2479614 w 3187700"/>
              <a:gd name="connsiteY1" fmla="*/ 51994 h 3511760"/>
              <a:gd name="connsiteX2" fmla="*/ 3187700 w 3187700"/>
              <a:gd name="connsiteY2" fmla="*/ 3067260 h 3511760"/>
              <a:gd name="connsiteX3" fmla="*/ 2284767 w 3187700"/>
              <a:gd name="connsiteY3" fmla="*/ 3511760 h 3511760"/>
              <a:gd name="connsiteX4" fmla="*/ 0 w 3187700"/>
              <a:gd name="connsiteY4" fmla="*/ 2838660 h 3511760"/>
              <a:gd name="connsiteX5" fmla="*/ 813259 w 3187700"/>
              <a:gd name="connsiteY5" fmla="*/ 1376098 h 3511760"/>
              <a:gd name="connsiteX6" fmla="*/ 1484064 w 3187700"/>
              <a:gd name="connsiteY6" fmla="*/ 0 h 3511760"/>
              <a:gd name="connsiteX0" fmla="*/ 1484064 w 3295513"/>
              <a:gd name="connsiteY0" fmla="*/ 0 h 3511760"/>
              <a:gd name="connsiteX1" fmla="*/ 2479614 w 3295513"/>
              <a:gd name="connsiteY1" fmla="*/ 51994 h 3511760"/>
              <a:gd name="connsiteX2" fmla="*/ 3295513 w 3295513"/>
              <a:gd name="connsiteY2" fmla="*/ 839044 h 3511760"/>
              <a:gd name="connsiteX3" fmla="*/ 2284767 w 3295513"/>
              <a:gd name="connsiteY3" fmla="*/ 3511760 h 3511760"/>
              <a:gd name="connsiteX4" fmla="*/ 0 w 3295513"/>
              <a:gd name="connsiteY4" fmla="*/ 2838660 h 3511760"/>
              <a:gd name="connsiteX5" fmla="*/ 813259 w 3295513"/>
              <a:gd name="connsiteY5" fmla="*/ 1376098 h 3511760"/>
              <a:gd name="connsiteX6" fmla="*/ 1484064 w 3295513"/>
              <a:gd name="connsiteY6" fmla="*/ 0 h 3511760"/>
              <a:gd name="connsiteX0" fmla="*/ 1484064 w 3295513"/>
              <a:gd name="connsiteY0" fmla="*/ 0 h 2838660"/>
              <a:gd name="connsiteX1" fmla="*/ 2479614 w 3295513"/>
              <a:gd name="connsiteY1" fmla="*/ 51994 h 2838660"/>
              <a:gd name="connsiteX2" fmla="*/ 3295513 w 3295513"/>
              <a:gd name="connsiteY2" fmla="*/ 839044 h 2838660"/>
              <a:gd name="connsiteX3" fmla="*/ 3032416 w 3295513"/>
              <a:gd name="connsiteY3" fmla="*/ 1808541 h 2838660"/>
              <a:gd name="connsiteX4" fmla="*/ 0 w 3295513"/>
              <a:gd name="connsiteY4" fmla="*/ 2838660 h 2838660"/>
              <a:gd name="connsiteX5" fmla="*/ 813259 w 3295513"/>
              <a:gd name="connsiteY5" fmla="*/ 1376098 h 2838660"/>
              <a:gd name="connsiteX6" fmla="*/ 1484064 w 3295513"/>
              <a:gd name="connsiteY6" fmla="*/ 0 h 2838660"/>
              <a:gd name="connsiteX0" fmla="*/ 2130017 w 3941466"/>
              <a:gd name="connsiteY0" fmla="*/ 0 h 3045618"/>
              <a:gd name="connsiteX1" fmla="*/ 3125567 w 3941466"/>
              <a:gd name="connsiteY1" fmla="*/ 51994 h 3045618"/>
              <a:gd name="connsiteX2" fmla="*/ 3941466 w 3941466"/>
              <a:gd name="connsiteY2" fmla="*/ 839044 h 3045618"/>
              <a:gd name="connsiteX3" fmla="*/ 3678369 w 3941466"/>
              <a:gd name="connsiteY3" fmla="*/ 1808541 h 3045618"/>
              <a:gd name="connsiteX4" fmla="*/ 0 w 3941466"/>
              <a:gd name="connsiteY4" fmla="*/ 3045618 h 3045618"/>
              <a:gd name="connsiteX5" fmla="*/ 1459212 w 3941466"/>
              <a:gd name="connsiteY5" fmla="*/ 1376098 h 3045618"/>
              <a:gd name="connsiteX6" fmla="*/ 2130017 w 3941466"/>
              <a:gd name="connsiteY6" fmla="*/ 0 h 3045618"/>
              <a:gd name="connsiteX0" fmla="*/ 2130017 w 3941466"/>
              <a:gd name="connsiteY0" fmla="*/ 0 h 3045618"/>
              <a:gd name="connsiteX1" fmla="*/ 3125567 w 3941466"/>
              <a:gd name="connsiteY1" fmla="*/ 51994 h 3045618"/>
              <a:gd name="connsiteX2" fmla="*/ 3941466 w 3941466"/>
              <a:gd name="connsiteY2" fmla="*/ 839044 h 3045618"/>
              <a:gd name="connsiteX3" fmla="*/ 3678369 w 3941466"/>
              <a:gd name="connsiteY3" fmla="*/ 1808541 h 3045618"/>
              <a:gd name="connsiteX4" fmla="*/ 0 w 3941466"/>
              <a:gd name="connsiteY4" fmla="*/ 3045618 h 3045618"/>
              <a:gd name="connsiteX5" fmla="*/ 575345 w 3941466"/>
              <a:gd name="connsiteY5" fmla="*/ 1495528 h 3045618"/>
              <a:gd name="connsiteX6" fmla="*/ 2130017 w 3941466"/>
              <a:gd name="connsiteY6" fmla="*/ 0 h 3045618"/>
              <a:gd name="connsiteX0" fmla="*/ 2130017 w 3941466"/>
              <a:gd name="connsiteY0" fmla="*/ 0 h 3045618"/>
              <a:gd name="connsiteX1" fmla="*/ 3125567 w 3941466"/>
              <a:gd name="connsiteY1" fmla="*/ 51994 h 3045618"/>
              <a:gd name="connsiteX2" fmla="*/ 3941466 w 3941466"/>
              <a:gd name="connsiteY2" fmla="*/ 839044 h 3045618"/>
              <a:gd name="connsiteX3" fmla="*/ 3678369 w 3941466"/>
              <a:gd name="connsiteY3" fmla="*/ 1808541 h 3045618"/>
              <a:gd name="connsiteX4" fmla="*/ 0 w 3941466"/>
              <a:gd name="connsiteY4" fmla="*/ 3045618 h 3045618"/>
              <a:gd name="connsiteX5" fmla="*/ 1383039 w 3941466"/>
              <a:gd name="connsiteY5" fmla="*/ 1837544 h 3045618"/>
              <a:gd name="connsiteX6" fmla="*/ 2130017 w 3941466"/>
              <a:gd name="connsiteY6" fmla="*/ 0 h 3045618"/>
              <a:gd name="connsiteX0" fmla="*/ 746978 w 2558427"/>
              <a:gd name="connsiteY0" fmla="*/ 0 h 3350278"/>
              <a:gd name="connsiteX1" fmla="*/ 1742528 w 2558427"/>
              <a:gd name="connsiteY1" fmla="*/ 51994 h 3350278"/>
              <a:gd name="connsiteX2" fmla="*/ 2558427 w 2558427"/>
              <a:gd name="connsiteY2" fmla="*/ 839044 h 3350278"/>
              <a:gd name="connsiteX3" fmla="*/ 2295330 w 2558427"/>
              <a:gd name="connsiteY3" fmla="*/ 1808541 h 3350278"/>
              <a:gd name="connsiteX4" fmla="*/ 187910 w 2558427"/>
              <a:gd name="connsiteY4" fmla="*/ 3350278 h 3350278"/>
              <a:gd name="connsiteX5" fmla="*/ 0 w 2558427"/>
              <a:gd name="connsiteY5" fmla="*/ 1837544 h 3350278"/>
              <a:gd name="connsiteX6" fmla="*/ 746978 w 2558427"/>
              <a:gd name="connsiteY6" fmla="*/ 0 h 3350278"/>
              <a:gd name="connsiteX0" fmla="*/ 746978 w 2558427"/>
              <a:gd name="connsiteY0" fmla="*/ 0 h 3350278"/>
              <a:gd name="connsiteX1" fmla="*/ 1742528 w 2558427"/>
              <a:gd name="connsiteY1" fmla="*/ 51994 h 3350278"/>
              <a:gd name="connsiteX2" fmla="*/ 2558427 w 2558427"/>
              <a:gd name="connsiteY2" fmla="*/ 839044 h 3350278"/>
              <a:gd name="connsiteX3" fmla="*/ 1707284 w 2558427"/>
              <a:gd name="connsiteY3" fmla="*/ 2730220 h 3350278"/>
              <a:gd name="connsiteX4" fmla="*/ 187910 w 2558427"/>
              <a:gd name="connsiteY4" fmla="*/ 3350278 h 3350278"/>
              <a:gd name="connsiteX5" fmla="*/ 0 w 2558427"/>
              <a:gd name="connsiteY5" fmla="*/ 1837544 h 3350278"/>
              <a:gd name="connsiteX6" fmla="*/ 746978 w 2558427"/>
              <a:gd name="connsiteY6" fmla="*/ 0 h 3350278"/>
              <a:gd name="connsiteX0" fmla="*/ 746978 w 2558427"/>
              <a:gd name="connsiteY0" fmla="*/ 0 h 3242352"/>
              <a:gd name="connsiteX1" fmla="*/ 1742528 w 2558427"/>
              <a:gd name="connsiteY1" fmla="*/ 51994 h 3242352"/>
              <a:gd name="connsiteX2" fmla="*/ 2558427 w 2558427"/>
              <a:gd name="connsiteY2" fmla="*/ 839044 h 3242352"/>
              <a:gd name="connsiteX3" fmla="*/ 1707284 w 2558427"/>
              <a:gd name="connsiteY3" fmla="*/ 2730220 h 3242352"/>
              <a:gd name="connsiteX4" fmla="*/ 404558 w 2558427"/>
              <a:gd name="connsiteY4" fmla="*/ 3242352 h 3242352"/>
              <a:gd name="connsiteX5" fmla="*/ 0 w 2558427"/>
              <a:gd name="connsiteY5" fmla="*/ 1837544 h 3242352"/>
              <a:gd name="connsiteX6" fmla="*/ 746978 w 2558427"/>
              <a:gd name="connsiteY6" fmla="*/ 0 h 3242352"/>
              <a:gd name="connsiteX0" fmla="*/ 1462658 w 3274107"/>
              <a:gd name="connsiteY0" fmla="*/ 0 h 3450215"/>
              <a:gd name="connsiteX1" fmla="*/ 2458208 w 3274107"/>
              <a:gd name="connsiteY1" fmla="*/ 51994 h 3450215"/>
              <a:gd name="connsiteX2" fmla="*/ 3274107 w 3274107"/>
              <a:gd name="connsiteY2" fmla="*/ 839044 h 3450215"/>
              <a:gd name="connsiteX3" fmla="*/ 2422964 w 3274107"/>
              <a:gd name="connsiteY3" fmla="*/ 2730220 h 3450215"/>
              <a:gd name="connsiteX4" fmla="*/ 0 w 3274107"/>
              <a:gd name="connsiteY4" fmla="*/ 3450215 h 3450215"/>
              <a:gd name="connsiteX5" fmla="*/ 715680 w 3274107"/>
              <a:gd name="connsiteY5" fmla="*/ 1837544 h 3450215"/>
              <a:gd name="connsiteX6" fmla="*/ 1462658 w 3274107"/>
              <a:gd name="connsiteY6" fmla="*/ 0 h 3450215"/>
              <a:gd name="connsiteX0" fmla="*/ 1170061 w 3274107"/>
              <a:gd name="connsiteY0" fmla="*/ 0 h 3484441"/>
              <a:gd name="connsiteX1" fmla="*/ 2458208 w 3274107"/>
              <a:gd name="connsiteY1" fmla="*/ 86220 h 3484441"/>
              <a:gd name="connsiteX2" fmla="*/ 3274107 w 3274107"/>
              <a:gd name="connsiteY2" fmla="*/ 873270 h 3484441"/>
              <a:gd name="connsiteX3" fmla="*/ 2422964 w 3274107"/>
              <a:gd name="connsiteY3" fmla="*/ 2764446 h 3484441"/>
              <a:gd name="connsiteX4" fmla="*/ 0 w 3274107"/>
              <a:gd name="connsiteY4" fmla="*/ 3484441 h 3484441"/>
              <a:gd name="connsiteX5" fmla="*/ 715680 w 3274107"/>
              <a:gd name="connsiteY5" fmla="*/ 1871770 h 3484441"/>
              <a:gd name="connsiteX6" fmla="*/ 1170061 w 3274107"/>
              <a:gd name="connsiteY6" fmla="*/ 0 h 3484441"/>
              <a:gd name="connsiteX0" fmla="*/ 1170061 w 3274107"/>
              <a:gd name="connsiteY0" fmla="*/ 0 h 3484441"/>
              <a:gd name="connsiteX1" fmla="*/ 2458208 w 3274107"/>
              <a:gd name="connsiteY1" fmla="*/ 86220 h 3484441"/>
              <a:gd name="connsiteX2" fmla="*/ 3274107 w 3274107"/>
              <a:gd name="connsiteY2" fmla="*/ 873270 h 3484441"/>
              <a:gd name="connsiteX3" fmla="*/ 2422964 w 3274107"/>
              <a:gd name="connsiteY3" fmla="*/ 2764446 h 3484441"/>
              <a:gd name="connsiteX4" fmla="*/ 0 w 3274107"/>
              <a:gd name="connsiteY4" fmla="*/ 3484441 h 3484441"/>
              <a:gd name="connsiteX5" fmla="*/ 887166 w 3274107"/>
              <a:gd name="connsiteY5" fmla="*/ 1759465 h 3484441"/>
              <a:gd name="connsiteX6" fmla="*/ 1170061 w 3274107"/>
              <a:gd name="connsiteY6" fmla="*/ 0 h 3484441"/>
              <a:gd name="connsiteX0" fmla="*/ 282895 w 2386941"/>
              <a:gd name="connsiteY0" fmla="*/ 0 h 2764446"/>
              <a:gd name="connsiteX1" fmla="*/ 1571042 w 2386941"/>
              <a:gd name="connsiteY1" fmla="*/ 86220 h 2764446"/>
              <a:gd name="connsiteX2" fmla="*/ 2386941 w 2386941"/>
              <a:gd name="connsiteY2" fmla="*/ 873270 h 2764446"/>
              <a:gd name="connsiteX3" fmla="*/ 1535798 w 2386941"/>
              <a:gd name="connsiteY3" fmla="*/ 2764446 h 2764446"/>
              <a:gd name="connsiteX4" fmla="*/ 239009 w 2386941"/>
              <a:gd name="connsiteY4" fmla="*/ 2638372 h 2764446"/>
              <a:gd name="connsiteX5" fmla="*/ 0 w 2386941"/>
              <a:gd name="connsiteY5" fmla="*/ 1759465 h 2764446"/>
              <a:gd name="connsiteX6" fmla="*/ 282895 w 2386941"/>
              <a:gd name="connsiteY6" fmla="*/ 0 h 2764446"/>
              <a:gd name="connsiteX0" fmla="*/ 374665 w 2478711"/>
              <a:gd name="connsiteY0" fmla="*/ 0 h 2764446"/>
              <a:gd name="connsiteX1" fmla="*/ 1662812 w 2478711"/>
              <a:gd name="connsiteY1" fmla="*/ 86220 h 2764446"/>
              <a:gd name="connsiteX2" fmla="*/ 2478711 w 2478711"/>
              <a:gd name="connsiteY2" fmla="*/ 873270 h 2764446"/>
              <a:gd name="connsiteX3" fmla="*/ 1627568 w 2478711"/>
              <a:gd name="connsiteY3" fmla="*/ 2764446 h 2764446"/>
              <a:gd name="connsiteX4" fmla="*/ 330779 w 2478711"/>
              <a:gd name="connsiteY4" fmla="*/ 2638372 h 2764446"/>
              <a:gd name="connsiteX5" fmla="*/ 0 w 2478711"/>
              <a:gd name="connsiteY5" fmla="*/ 2500697 h 2764446"/>
              <a:gd name="connsiteX6" fmla="*/ 374665 w 2478711"/>
              <a:gd name="connsiteY6" fmla="*/ 0 h 2764446"/>
              <a:gd name="connsiteX0" fmla="*/ 374665 w 2478711"/>
              <a:gd name="connsiteY0" fmla="*/ 0 h 3054750"/>
              <a:gd name="connsiteX1" fmla="*/ 1662812 w 2478711"/>
              <a:gd name="connsiteY1" fmla="*/ 86220 h 3054750"/>
              <a:gd name="connsiteX2" fmla="*/ 2478711 w 2478711"/>
              <a:gd name="connsiteY2" fmla="*/ 873270 h 3054750"/>
              <a:gd name="connsiteX3" fmla="*/ 1627568 w 2478711"/>
              <a:gd name="connsiteY3" fmla="*/ 2764446 h 3054750"/>
              <a:gd name="connsiteX4" fmla="*/ 575587 w 2478711"/>
              <a:gd name="connsiteY4" fmla="*/ 3054750 h 3054750"/>
              <a:gd name="connsiteX5" fmla="*/ 0 w 2478711"/>
              <a:gd name="connsiteY5" fmla="*/ 2500697 h 3054750"/>
              <a:gd name="connsiteX6" fmla="*/ 374665 w 2478711"/>
              <a:gd name="connsiteY6" fmla="*/ 0 h 3054750"/>
              <a:gd name="connsiteX0" fmla="*/ 374665 w 2478711"/>
              <a:gd name="connsiteY0" fmla="*/ 0 h 3054750"/>
              <a:gd name="connsiteX1" fmla="*/ 1662812 w 2478711"/>
              <a:gd name="connsiteY1" fmla="*/ 86220 h 3054750"/>
              <a:gd name="connsiteX2" fmla="*/ 2478711 w 2478711"/>
              <a:gd name="connsiteY2" fmla="*/ 873270 h 3054750"/>
              <a:gd name="connsiteX3" fmla="*/ 1799597 w 2478711"/>
              <a:gd name="connsiteY3" fmla="*/ 2370895 h 3054750"/>
              <a:gd name="connsiteX4" fmla="*/ 575587 w 2478711"/>
              <a:gd name="connsiteY4" fmla="*/ 3054750 h 3054750"/>
              <a:gd name="connsiteX5" fmla="*/ 0 w 2478711"/>
              <a:gd name="connsiteY5" fmla="*/ 2500697 h 3054750"/>
              <a:gd name="connsiteX6" fmla="*/ 374665 w 2478711"/>
              <a:gd name="connsiteY6" fmla="*/ 0 h 3054750"/>
              <a:gd name="connsiteX0" fmla="*/ 374665 w 2478711"/>
              <a:gd name="connsiteY0" fmla="*/ 106038 h 3160788"/>
              <a:gd name="connsiteX1" fmla="*/ 1916323 w 2478711"/>
              <a:gd name="connsiteY1" fmla="*/ 0 h 3160788"/>
              <a:gd name="connsiteX2" fmla="*/ 2478711 w 2478711"/>
              <a:gd name="connsiteY2" fmla="*/ 979308 h 3160788"/>
              <a:gd name="connsiteX3" fmla="*/ 1799597 w 2478711"/>
              <a:gd name="connsiteY3" fmla="*/ 2476933 h 3160788"/>
              <a:gd name="connsiteX4" fmla="*/ 575587 w 2478711"/>
              <a:gd name="connsiteY4" fmla="*/ 3160788 h 3160788"/>
              <a:gd name="connsiteX5" fmla="*/ 0 w 2478711"/>
              <a:gd name="connsiteY5" fmla="*/ 2606735 h 3160788"/>
              <a:gd name="connsiteX6" fmla="*/ 374665 w 2478711"/>
              <a:gd name="connsiteY6" fmla="*/ 106038 h 3160788"/>
              <a:gd name="connsiteX0" fmla="*/ 336396 w 2478711"/>
              <a:gd name="connsiteY0" fmla="*/ 430510 h 3160788"/>
              <a:gd name="connsiteX1" fmla="*/ 1916323 w 2478711"/>
              <a:gd name="connsiteY1" fmla="*/ 0 h 3160788"/>
              <a:gd name="connsiteX2" fmla="*/ 2478711 w 2478711"/>
              <a:gd name="connsiteY2" fmla="*/ 979308 h 3160788"/>
              <a:gd name="connsiteX3" fmla="*/ 1799597 w 2478711"/>
              <a:gd name="connsiteY3" fmla="*/ 2476933 h 3160788"/>
              <a:gd name="connsiteX4" fmla="*/ 575587 w 2478711"/>
              <a:gd name="connsiteY4" fmla="*/ 3160788 h 3160788"/>
              <a:gd name="connsiteX5" fmla="*/ 0 w 2478711"/>
              <a:gd name="connsiteY5" fmla="*/ 2606735 h 3160788"/>
              <a:gd name="connsiteX6" fmla="*/ 336396 w 2478711"/>
              <a:gd name="connsiteY6" fmla="*/ 430510 h 3160788"/>
              <a:gd name="connsiteX0" fmla="*/ 336396 w 2276032"/>
              <a:gd name="connsiteY0" fmla="*/ 430510 h 3160788"/>
              <a:gd name="connsiteX1" fmla="*/ 1916323 w 2276032"/>
              <a:gd name="connsiteY1" fmla="*/ 0 h 3160788"/>
              <a:gd name="connsiteX2" fmla="*/ 2276032 w 2276032"/>
              <a:gd name="connsiteY2" fmla="*/ 1651185 h 3160788"/>
              <a:gd name="connsiteX3" fmla="*/ 1799597 w 2276032"/>
              <a:gd name="connsiteY3" fmla="*/ 2476933 h 3160788"/>
              <a:gd name="connsiteX4" fmla="*/ 575587 w 2276032"/>
              <a:gd name="connsiteY4" fmla="*/ 3160788 h 3160788"/>
              <a:gd name="connsiteX5" fmla="*/ 0 w 2276032"/>
              <a:gd name="connsiteY5" fmla="*/ 2606735 h 3160788"/>
              <a:gd name="connsiteX6" fmla="*/ 336396 w 2276032"/>
              <a:gd name="connsiteY6" fmla="*/ 430510 h 3160788"/>
              <a:gd name="connsiteX0" fmla="*/ 336396 w 2765914"/>
              <a:gd name="connsiteY0" fmla="*/ 430510 h 3160788"/>
              <a:gd name="connsiteX1" fmla="*/ 1916323 w 2765914"/>
              <a:gd name="connsiteY1" fmla="*/ 0 h 3160788"/>
              <a:gd name="connsiteX2" fmla="*/ 2765914 w 2765914"/>
              <a:gd name="connsiteY2" fmla="*/ 1370493 h 3160788"/>
              <a:gd name="connsiteX3" fmla="*/ 1799597 w 2765914"/>
              <a:gd name="connsiteY3" fmla="*/ 2476933 h 3160788"/>
              <a:gd name="connsiteX4" fmla="*/ 575587 w 2765914"/>
              <a:gd name="connsiteY4" fmla="*/ 3160788 h 3160788"/>
              <a:gd name="connsiteX5" fmla="*/ 0 w 2765914"/>
              <a:gd name="connsiteY5" fmla="*/ 2606735 h 3160788"/>
              <a:gd name="connsiteX6" fmla="*/ 336396 w 2765914"/>
              <a:gd name="connsiteY6" fmla="*/ 430510 h 3160788"/>
              <a:gd name="connsiteX0" fmla="*/ 336396 w 2412558"/>
              <a:gd name="connsiteY0" fmla="*/ 430510 h 3160788"/>
              <a:gd name="connsiteX1" fmla="*/ 1916323 w 2412558"/>
              <a:gd name="connsiteY1" fmla="*/ 0 h 3160788"/>
              <a:gd name="connsiteX2" fmla="*/ 2412558 w 2412558"/>
              <a:gd name="connsiteY2" fmla="*/ 1611676 h 3160788"/>
              <a:gd name="connsiteX3" fmla="*/ 1799597 w 2412558"/>
              <a:gd name="connsiteY3" fmla="*/ 2476933 h 3160788"/>
              <a:gd name="connsiteX4" fmla="*/ 575587 w 2412558"/>
              <a:gd name="connsiteY4" fmla="*/ 3160788 h 3160788"/>
              <a:gd name="connsiteX5" fmla="*/ 0 w 2412558"/>
              <a:gd name="connsiteY5" fmla="*/ 2606735 h 3160788"/>
              <a:gd name="connsiteX6" fmla="*/ 336396 w 2412558"/>
              <a:gd name="connsiteY6" fmla="*/ 430510 h 3160788"/>
              <a:gd name="connsiteX0" fmla="*/ 336396 w 2412558"/>
              <a:gd name="connsiteY0" fmla="*/ 194365 h 2924643"/>
              <a:gd name="connsiteX1" fmla="*/ 1571446 w 2412558"/>
              <a:gd name="connsiteY1" fmla="*/ 0 h 2924643"/>
              <a:gd name="connsiteX2" fmla="*/ 2412558 w 2412558"/>
              <a:gd name="connsiteY2" fmla="*/ 1375531 h 2924643"/>
              <a:gd name="connsiteX3" fmla="*/ 1799597 w 2412558"/>
              <a:gd name="connsiteY3" fmla="*/ 2240788 h 2924643"/>
              <a:gd name="connsiteX4" fmla="*/ 575587 w 2412558"/>
              <a:gd name="connsiteY4" fmla="*/ 2924643 h 2924643"/>
              <a:gd name="connsiteX5" fmla="*/ 0 w 2412558"/>
              <a:gd name="connsiteY5" fmla="*/ 2370590 h 2924643"/>
              <a:gd name="connsiteX6" fmla="*/ 336396 w 2412558"/>
              <a:gd name="connsiteY6" fmla="*/ 194365 h 2924643"/>
              <a:gd name="connsiteX0" fmla="*/ 484574 w 2412558"/>
              <a:gd name="connsiteY0" fmla="*/ 594542 h 2924643"/>
              <a:gd name="connsiteX1" fmla="*/ 1571446 w 2412558"/>
              <a:gd name="connsiteY1" fmla="*/ 0 h 2924643"/>
              <a:gd name="connsiteX2" fmla="*/ 2412558 w 2412558"/>
              <a:gd name="connsiteY2" fmla="*/ 1375531 h 2924643"/>
              <a:gd name="connsiteX3" fmla="*/ 1799597 w 2412558"/>
              <a:gd name="connsiteY3" fmla="*/ 2240788 h 2924643"/>
              <a:gd name="connsiteX4" fmla="*/ 575587 w 2412558"/>
              <a:gd name="connsiteY4" fmla="*/ 2924643 h 2924643"/>
              <a:gd name="connsiteX5" fmla="*/ 0 w 2412558"/>
              <a:gd name="connsiteY5" fmla="*/ 2370590 h 2924643"/>
              <a:gd name="connsiteX6" fmla="*/ 484574 w 2412558"/>
              <a:gd name="connsiteY6" fmla="*/ 594542 h 2924643"/>
              <a:gd name="connsiteX0" fmla="*/ 484574 w 2412558"/>
              <a:gd name="connsiteY0" fmla="*/ 0 h 2330101"/>
              <a:gd name="connsiteX1" fmla="*/ 1799683 w 2412558"/>
              <a:gd name="connsiteY1" fmla="*/ 326445 h 2330101"/>
              <a:gd name="connsiteX2" fmla="*/ 2412558 w 2412558"/>
              <a:gd name="connsiteY2" fmla="*/ 780989 h 2330101"/>
              <a:gd name="connsiteX3" fmla="*/ 1799597 w 2412558"/>
              <a:gd name="connsiteY3" fmla="*/ 1646246 h 2330101"/>
              <a:gd name="connsiteX4" fmla="*/ 575587 w 2412558"/>
              <a:gd name="connsiteY4" fmla="*/ 2330101 h 2330101"/>
              <a:gd name="connsiteX5" fmla="*/ 0 w 2412558"/>
              <a:gd name="connsiteY5" fmla="*/ 1776048 h 2330101"/>
              <a:gd name="connsiteX6" fmla="*/ 484574 w 2412558"/>
              <a:gd name="connsiteY6" fmla="*/ 0 h 2330101"/>
              <a:gd name="connsiteX0" fmla="*/ 484574 w 2037533"/>
              <a:gd name="connsiteY0" fmla="*/ 0 h 2330101"/>
              <a:gd name="connsiteX1" fmla="*/ 1799683 w 2037533"/>
              <a:gd name="connsiteY1" fmla="*/ 326445 h 2330101"/>
              <a:gd name="connsiteX2" fmla="*/ 2037533 w 2037533"/>
              <a:gd name="connsiteY2" fmla="*/ 960114 h 2330101"/>
              <a:gd name="connsiteX3" fmla="*/ 1799597 w 2037533"/>
              <a:gd name="connsiteY3" fmla="*/ 1646246 h 2330101"/>
              <a:gd name="connsiteX4" fmla="*/ 575587 w 2037533"/>
              <a:gd name="connsiteY4" fmla="*/ 2330101 h 2330101"/>
              <a:gd name="connsiteX5" fmla="*/ 0 w 2037533"/>
              <a:gd name="connsiteY5" fmla="*/ 1776048 h 2330101"/>
              <a:gd name="connsiteX6" fmla="*/ 484574 w 2037533"/>
              <a:gd name="connsiteY6" fmla="*/ 0 h 2330101"/>
              <a:gd name="connsiteX0" fmla="*/ 484574 w 2162262"/>
              <a:gd name="connsiteY0" fmla="*/ 0 h 2330101"/>
              <a:gd name="connsiteX1" fmla="*/ 2162262 w 2162262"/>
              <a:gd name="connsiteY1" fmla="*/ 449839 h 2330101"/>
              <a:gd name="connsiteX2" fmla="*/ 2037533 w 2162262"/>
              <a:gd name="connsiteY2" fmla="*/ 960114 h 2330101"/>
              <a:gd name="connsiteX3" fmla="*/ 1799597 w 2162262"/>
              <a:gd name="connsiteY3" fmla="*/ 1646246 h 2330101"/>
              <a:gd name="connsiteX4" fmla="*/ 575587 w 2162262"/>
              <a:gd name="connsiteY4" fmla="*/ 2330101 h 2330101"/>
              <a:gd name="connsiteX5" fmla="*/ 0 w 2162262"/>
              <a:gd name="connsiteY5" fmla="*/ 1776048 h 2330101"/>
              <a:gd name="connsiteX6" fmla="*/ 484574 w 2162262"/>
              <a:gd name="connsiteY6" fmla="*/ 0 h 2330101"/>
              <a:gd name="connsiteX0" fmla="*/ 484574 w 2231423"/>
              <a:gd name="connsiteY0" fmla="*/ 0 h 2330101"/>
              <a:gd name="connsiteX1" fmla="*/ 2162262 w 2231423"/>
              <a:gd name="connsiteY1" fmla="*/ 449839 h 2330101"/>
              <a:gd name="connsiteX2" fmla="*/ 2231423 w 2231423"/>
              <a:gd name="connsiteY2" fmla="*/ 1067155 h 2330101"/>
              <a:gd name="connsiteX3" fmla="*/ 1799597 w 2231423"/>
              <a:gd name="connsiteY3" fmla="*/ 1646246 h 2330101"/>
              <a:gd name="connsiteX4" fmla="*/ 575587 w 2231423"/>
              <a:gd name="connsiteY4" fmla="*/ 2330101 h 2330101"/>
              <a:gd name="connsiteX5" fmla="*/ 0 w 2231423"/>
              <a:gd name="connsiteY5" fmla="*/ 1776048 h 2330101"/>
              <a:gd name="connsiteX6" fmla="*/ 484574 w 2231423"/>
              <a:gd name="connsiteY6" fmla="*/ 0 h 2330101"/>
              <a:gd name="connsiteX0" fmla="*/ 484574 w 2231423"/>
              <a:gd name="connsiteY0" fmla="*/ 0 h 2330101"/>
              <a:gd name="connsiteX1" fmla="*/ 1744364 w 2231423"/>
              <a:gd name="connsiteY1" fmla="*/ 304665 h 2330101"/>
              <a:gd name="connsiteX2" fmla="*/ 2231423 w 2231423"/>
              <a:gd name="connsiteY2" fmla="*/ 1067155 h 2330101"/>
              <a:gd name="connsiteX3" fmla="*/ 1799597 w 2231423"/>
              <a:gd name="connsiteY3" fmla="*/ 1646246 h 2330101"/>
              <a:gd name="connsiteX4" fmla="*/ 575587 w 2231423"/>
              <a:gd name="connsiteY4" fmla="*/ 2330101 h 2330101"/>
              <a:gd name="connsiteX5" fmla="*/ 0 w 2231423"/>
              <a:gd name="connsiteY5" fmla="*/ 1776048 h 2330101"/>
              <a:gd name="connsiteX6" fmla="*/ 484574 w 2231423"/>
              <a:gd name="connsiteY6" fmla="*/ 0 h 2330101"/>
              <a:gd name="connsiteX0" fmla="*/ 484574 w 2109320"/>
              <a:gd name="connsiteY0" fmla="*/ 0 h 2330101"/>
              <a:gd name="connsiteX1" fmla="*/ 1744364 w 2109320"/>
              <a:gd name="connsiteY1" fmla="*/ 304665 h 2330101"/>
              <a:gd name="connsiteX2" fmla="*/ 2109320 w 2109320"/>
              <a:gd name="connsiteY2" fmla="*/ 1157928 h 2330101"/>
              <a:gd name="connsiteX3" fmla="*/ 1799597 w 2109320"/>
              <a:gd name="connsiteY3" fmla="*/ 1646246 h 2330101"/>
              <a:gd name="connsiteX4" fmla="*/ 575587 w 2109320"/>
              <a:gd name="connsiteY4" fmla="*/ 2330101 h 2330101"/>
              <a:gd name="connsiteX5" fmla="*/ 0 w 2109320"/>
              <a:gd name="connsiteY5" fmla="*/ 1776048 h 2330101"/>
              <a:gd name="connsiteX6" fmla="*/ 484574 w 2109320"/>
              <a:gd name="connsiteY6" fmla="*/ 0 h 2330101"/>
              <a:gd name="connsiteX0" fmla="*/ 445118 w 2109320"/>
              <a:gd name="connsiteY0" fmla="*/ 0 h 2204638"/>
              <a:gd name="connsiteX1" fmla="*/ 1744364 w 2109320"/>
              <a:gd name="connsiteY1" fmla="*/ 179202 h 2204638"/>
              <a:gd name="connsiteX2" fmla="*/ 2109320 w 2109320"/>
              <a:gd name="connsiteY2" fmla="*/ 1032465 h 2204638"/>
              <a:gd name="connsiteX3" fmla="*/ 1799597 w 2109320"/>
              <a:gd name="connsiteY3" fmla="*/ 1520783 h 2204638"/>
              <a:gd name="connsiteX4" fmla="*/ 575587 w 2109320"/>
              <a:gd name="connsiteY4" fmla="*/ 2204638 h 2204638"/>
              <a:gd name="connsiteX5" fmla="*/ 0 w 2109320"/>
              <a:gd name="connsiteY5" fmla="*/ 1650585 h 2204638"/>
              <a:gd name="connsiteX6" fmla="*/ 445118 w 2109320"/>
              <a:gd name="connsiteY6" fmla="*/ 0 h 2204638"/>
              <a:gd name="connsiteX0" fmla="*/ 445118 w 2109320"/>
              <a:gd name="connsiteY0" fmla="*/ 0 h 2204638"/>
              <a:gd name="connsiteX1" fmla="*/ 1726009 w 2109320"/>
              <a:gd name="connsiteY1" fmla="*/ 128169 h 2204638"/>
              <a:gd name="connsiteX2" fmla="*/ 2109320 w 2109320"/>
              <a:gd name="connsiteY2" fmla="*/ 1032465 h 2204638"/>
              <a:gd name="connsiteX3" fmla="*/ 1799597 w 2109320"/>
              <a:gd name="connsiteY3" fmla="*/ 1520783 h 2204638"/>
              <a:gd name="connsiteX4" fmla="*/ 575587 w 2109320"/>
              <a:gd name="connsiteY4" fmla="*/ 2204638 h 2204638"/>
              <a:gd name="connsiteX5" fmla="*/ 0 w 2109320"/>
              <a:gd name="connsiteY5" fmla="*/ 1650585 h 2204638"/>
              <a:gd name="connsiteX6" fmla="*/ 445118 w 2109320"/>
              <a:gd name="connsiteY6" fmla="*/ 0 h 2204638"/>
              <a:gd name="connsiteX0" fmla="*/ 445118 w 2109320"/>
              <a:gd name="connsiteY0" fmla="*/ 0 h 2204638"/>
              <a:gd name="connsiteX1" fmla="*/ 1726009 w 2109320"/>
              <a:gd name="connsiteY1" fmla="*/ 128169 h 2204638"/>
              <a:gd name="connsiteX2" fmla="*/ 2109320 w 2109320"/>
              <a:gd name="connsiteY2" fmla="*/ 1032465 h 2204638"/>
              <a:gd name="connsiteX3" fmla="*/ 1402087 w 2109320"/>
              <a:gd name="connsiteY3" fmla="*/ 1738772 h 2204638"/>
              <a:gd name="connsiteX4" fmla="*/ 575587 w 2109320"/>
              <a:gd name="connsiteY4" fmla="*/ 2204638 h 2204638"/>
              <a:gd name="connsiteX5" fmla="*/ 0 w 2109320"/>
              <a:gd name="connsiteY5" fmla="*/ 1650585 h 2204638"/>
              <a:gd name="connsiteX6" fmla="*/ 445118 w 2109320"/>
              <a:gd name="connsiteY6" fmla="*/ 0 h 2204638"/>
              <a:gd name="connsiteX0" fmla="*/ 445118 w 2109320"/>
              <a:gd name="connsiteY0" fmla="*/ 0 h 2204638"/>
              <a:gd name="connsiteX1" fmla="*/ 1726009 w 2109320"/>
              <a:gd name="connsiteY1" fmla="*/ 128169 h 2204638"/>
              <a:gd name="connsiteX2" fmla="*/ 2109320 w 2109320"/>
              <a:gd name="connsiteY2" fmla="*/ 1032465 h 2204638"/>
              <a:gd name="connsiteX3" fmla="*/ 1243729 w 2109320"/>
              <a:gd name="connsiteY3" fmla="*/ 1832871 h 2204638"/>
              <a:gd name="connsiteX4" fmla="*/ 575587 w 2109320"/>
              <a:gd name="connsiteY4" fmla="*/ 2204638 h 2204638"/>
              <a:gd name="connsiteX5" fmla="*/ 0 w 2109320"/>
              <a:gd name="connsiteY5" fmla="*/ 1650585 h 2204638"/>
              <a:gd name="connsiteX6" fmla="*/ 445118 w 2109320"/>
              <a:gd name="connsiteY6" fmla="*/ 0 h 2204638"/>
              <a:gd name="connsiteX0" fmla="*/ 445118 w 2109320"/>
              <a:gd name="connsiteY0" fmla="*/ 0 h 2204638"/>
              <a:gd name="connsiteX1" fmla="*/ 1950712 w 2109320"/>
              <a:gd name="connsiteY1" fmla="*/ 91806 h 2204638"/>
              <a:gd name="connsiteX2" fmla="*/ 2109320 w 2109320"/>
              <a:gd name="connsiteY2" fmla="*/ 1032465 h 2204638"/>
              <a:gd name="connsiteX3" fmla="*/ 1243729 w 2109320"/>
              <a:gd name="connsiteY3" fmla="*/ 1832871 h 2204638"/>
              <a:gd name="connsiteX4" fmla="*/ 575587 w 2109320"/>
              <a:gd name="connsiteY4" fmla="*/ 2204638 h 2204638"/>
              <a:gd name="connsiteX5" fmla="*/ 0 w 2109320"/>
              <a:gd name="connsiteY5" fmla="*/ 1650585 h 2204638"/>
              <a:gd name="connsiteX6" fmla="*/ 445118 w 2109320"/>
              <a:gd name="connsiteY6" fmla="*/ 0 h 220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9320" h="2204638">
                <a:moveTo>
                  <a:pt x="445118" y="0"/>
                </a:moveTo>
                <a:lnTo>
                  <a:pt x="1950712" y="91806"/>
                </a:lnTo>
                <a:lnTo>
                  <a:pt x="2109320" y="1032465"/>
                </a:lnTo>
                <a:lnTo>
                  <a:pt x="1243729" y="1832871"/>
                </a:lnTo>
                <a:lnTo>
                  <a:pt x="575587" y="2204638"/>
                </a:lnTo>
                <a:lnTo>
                  <a:pt x="0" y="1650585"/>
                </a:lnTo>
                <a:lnTo>
                  <a:pt x="44511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8698" name="Freeform: Shape 11"/>
          <p:cNvSpPr/>
          <p:nvPr/>
        </p:nvSpPr>
        <p:spPr>
          <a:xfrm>
            <a:off x="874713" y="4712361"/>
            <a:ext cx="956191" cy="265710"/>
          </a:xfrm>
          <a:custGeom>
            <a:avLst/>
            <a:gdLst>
              <a:gd name="connsiteX0" fmla="*/ 0 w 1262812"/>
              <a:gd name="connsiteY0" fmla="*/ 350916 h 350916"/>
              <a:gd name="connsiteX1" fmla="*/ 631406 w 1262812"/>
              <a:gd name="connsiteY1" fmla="*/ 0 h 350916"/>
              <a:gd name="connsiteX2" fmla="*/ 1262813 w 1262812"/>
              <a:gd name="connsiteY2" fmla="*/ 350916 h 35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2812" h="350916">
                <a:moveTo>
                  <a:pt x="0" y="350916"/>
                </a:moveTo>
                <a:cubicBezTo>
                  <a:pt x="137209" y="131138"/>
                  <a:pt x="373987" y="0"/>
                  <a:pt x="631406" y="0"/>
                </a:cubicBezTo>
                <a:cubicBezTo>
                  <a:pt x="888826" y="0"/>
                  <a:pt x="1125603" y="131138"/>
                  <a:pt x="1262813" y="350916"/>
                </a:cubicBezTo>
              </a:path>
            </a:pathLst>
          </a:custGeom>
          <a:noFill/>
          <a:ln w="12700" cap="flat">
            <a:solidFill>
              <a:srgbClr val="303192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48699" name="Freeform: Shape 12"/>
          <p:cNvSpPr/>
          <p:nvPr/>
        </p:nvSpPr>
        <p:spPr>
          <a:xfrm>
            <a:off x="1264011" y="5186244"/>
            <a:ext cx="179436" cy="179434"/>
          </a:xfrm>
          <a:custGeom>
            <a:avLst/>
            <a:gdLst>
              <a:gd name="connsiteX0" fmla="*/ 269562 w 269561"/>
              <a:gd name="connsiteY0" fmla="*/ 134781 h 269561"/>
              <a:gd name="connsiteX1" fmla="*/ 134781 w 269561"/>
              <a:gd name="connsiteY1" fmla="*/ 269562 h 269561"/>
              <a:gd name="connsiteX2" fmla="*/ 0 w 269561"/>
              <a:gd name="connsiteY2" fmla="*/ 134781 h 269561"/>
              <a:gd name="connsiteX3" fmla="*/ 134781 w 269561"/>
              <a:gd name="connsiteY3" fmla="*/ 0 h 269561"/>
              <a:gd name="connsiteX4" fmla="*/ 269562 w 269561"/>
              <a:gd name="connsiteY4" fmla="*/ 134781 h 269561"/>
              <a:gd name="connsiteX5" fmla="*/ 269562 w 269561"/>
              <a:gd name="connsiteY5" fmla="*/ 134781 h 269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561" h="269561">
                <a:moveTo>
                  <a:pt x="269562" y="134781"/>
                </a:moveTo>
                <a:cubicBezTo>
                  <a:pt x="269562" y="208850"/>
                  <a:pt x="208850" y="269562"/>
                  <a:pt x="134781" y="269562"/>
                </a:cubicBezTo>
                <a:cubicBezTo>
                  <a:pt x="60712" y="269562"/>
                  <a:pt x="0" y="208850"/>
                  <a:pt x="0" y="134781"/>
                </a:cubicBezTo>
                <a:cubicBezTo>
                  <a:pt x="0" y="60712"/>
                  <a:pt x="60712" y="0"/>
                  <a:pt x="134781" y="0"/>
                </a:cubicBezTo>
                <a:cubicBezTo>
                  <a:pt x="208850" y="0"/>
                  <a:pt x="269562" y="60712"/>
                  <a:pt x="269562" y="134781"/>
                </a:cubicBezTo>
                <a:lnTo>
                  <a:pt x="269562" y="134781"/>
                </a:lnTo>
                <a:close/>
              </a:path>
            </a:pathLst>
          </a:custGeom>
          <a:solidFill>
            <a:srgbClr val="A18C0B"/>
          </a:solidFill>
          <a:ln w="190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48700" name="Freeform: Shape 14"/>
          <p:cNvSpPr/>
          <p:nvPr/>
        </p:nvSpPr>
        <p:spPr>
          <a:xfrm>
            <a:off x="1065952" y="4946811"/>
            <a:ext cx="582908" cy="170091"/>
          </a:xfrm>
          <a:custGeom>
            <a:avLst/>
            <a:gdLst>
              <a:gd name="connsiteX0" fmla="*/ 0 w 769829"/>
              <a:gd name="connsiteY0" fmla="*/ 208850 h 224634"/>
              <a:gd name="connsiteX1" fmla="*/ 380058 w 769829"/>
              <a:gd name="connsiteY1" fmla="*/ 0 h 224634"/>
              <a:gd name="connsiteX2" fmla="*/ 769830 w 769829"/>
              <a:gd name="connsiteY2" fmla="*/ 224635 h 224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9829" h="224634">
                <a:moveTo>
                  <a:pt x="0" y="208850"/>
                </a:moveTo>
                <a:cubicBezTo>
                  <a:pt x="80140" y="82568"/>
                  <a:pt x="219778" y="0"/>
                  <a:pt x="380058" y="0"/>
                </a:cubicBezTo>
                <a:cubicBezTo>
                  <a:pt x="546409" y="0"/>
                  <a:pt x="692118" y="91068"/>
                  <a:pt x="769830" y="224635"/>
                </a:cubicBezTo>
              </a:path>
            </a:pathLst>
          </a:custGeom>
          <a:noFill/>
          <a:ln w="12700" cap="flat">
            <a:solidFill>
              <a:srgbClr val="303192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48701" name="Title 1"/>
          <p:cNvSpPr txBox="1"/>
          <p:nvPr/>
        </p:nvSpPr>
        <p:spPr>
          <a:xfrm>
            <a:off x="839788" y="573489"/>
            <a:ext cx="4970507" cy="23876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Подкрепяме българския бизнес в посока Интер-</a:t>
            </a:r>
            <a:br>
              <a:rPr lang="ru-RU" sz="40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ru-RU" sz="40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национализация </a:t>
            </a:r>
          </a:p>
        </p:txBody>
      </p:sp>
      <p:sp>
        <p:nvSpPr>
          <p:cNvPr id="1048702" name="Title 1"/>
          <p:cNvSpPr txBox="1"/>
          <p:nvPr/>
        </p:nvSpPr>
        <p:spPr>
          <a:xfrm>
            <a:off x="839789" y="3152447"/>
            <a:ext cx="4576525" cy="528794"/>
          </a:xfrm>
          <a:prstGeom prst="rect">
            <a:avLst/>
          </a:prstGeom>
        </p:spPr>
        <p:txBody>
          <a:bodyPr vert="horz" wrap="square" lIns="0" tIns="3600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sz="16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Институционална, логистична и финансова подкрепа и консултации</a:t>
            </a:r>
          </a:p>
        </p:txBody>
      </p:sp>
      <p:sp>
        <p:nvSpPr>
          <p:cNvPr id="1048703" name="Title 1"/>
          <p:cNvSpPr txBox="1"/>
          <p:nvPr/>
        </p:nvSpPr>
        <p:spPr>
          <a:xfrm>
            <a:off x="8112125" y="1492503"/>
            <a:ext cx="2727997" cy="8509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A18C0B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БИЗНЕС ДЕЛЕГАЦИИ </a:t>
            </a:r>
            <a:br>
              <a:rPr lang="ru-RU" sz="2400" b="1" dirty="0">
                <a:solidFill>
                  <a:srgbClr val="A18C0B"/>
                </a:solidFill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ru-RU" sz="16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и търговски мисии</a:t>
            </a:r>
            <a:endParaRPr lang="ru-RU" sz="2400" dirty="0">
              <a:solidFill>
                <a:srgbClr val="303192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8704" name="Title 1"/>
          <p:cNvSpPr txBox="1"/>
          <p:nvPr/>
        </p:nvSpPr>
        <p:spPr>
          <a:xfrm>
            <a:off x="8112125" y="4859938"/>
            <a:ext cx="3874507" cy="10668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Участие в</a:t>
            </a:r>
            <a:r>
              <a:rPr lang="ru-RU" sz="18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 </a:t>
            </a:r>
            <a:r>
              <a:rPr lang="ru-RU" sz="24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/>
            </a:r>
            <a:br>
              <a:rPr lang="ru-RU" sz="24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ru-RU" sz="2400" b="1" dirty="0">
                <a:solidFill>
                  <a:srgbClr val="A18C0B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МЕЖДУНАРОДНИ ИЗЛОЖЕНИЯ </a:t>
            </a:r>
            <a:r>
              <a:rPr lang="ru-RU" sz="2400" b="1" dirty="0">
                <a:solidFill>
                  <a:srgbClr val="D65F3A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/>
            </a:r>
            <a:br>
              <a:rPr lang="ru-RU" sz="2400" b="1" dirty="0">
                <a:solidFill>
                  <a:srgbClr val="D65F3A"/>
                </a:solidFill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ru-RU" sz="16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и панаири</a:t>
            </a:r>
            <a:endParaRPr lang="ru-RU" sz="2000" dirty="0">
              <a:solidFill>
                <a:srgbClr val="303192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8705" name="Title 1"/>
          <p:cNvSpPr txBox="1"/>
          <p:nvPr/>
        </p:nvSpPr>
        <p:spPr>
          <a:xfrm>
            <a:off x="839789" y="5539633"/>
            <a:ext cx="2093629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В България</a:t>
            </a:r>
            <a:r>
              <a:rPr lang="en-US" sz="16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 </a:t>
            </a:r>
            <a:r>
              <a:rPr lang="en-US" sz="20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/>
            </a:r>
            <a:br>
              <a:rPr lang="en-US" sz="20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ru-RU" sz="24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И ИЗВЪН</a:t>
            </a:r>
          </a:p>
        </p:txBody>
      </p:sp>
      <p:grpSp>
        <p:nvGrpSpPr>
          <p:cNvPr id="93" name="Group 36"/>
          <p:cNvGrpSpPr/>
          <p:nvPr/>
        </p:nvGrpSpPr>
        <p:grpSpPr>
          <a:xfrm>
            <a:off x="6621891" y="4712361"/>
            <a:ext cx="1386381" cy="1387874"/>
            <a:chOff x="6799942" y="4472767"/>
            <a:chExt cx="1386381" cy="1387874"/>
          </a:xfrm>
        </p:grpSpPr>
        <p:grpSp>
          <p:nvGrpSpPr>
            <p:cNvPr id="94" name="Group 18"/>
            <p:cNvGrpSpPr/>
            <p:nvPr/>
          </p:nvGrpSpPr>
          <p:grpSpPr>
            <a:xfrm>
              <a:off x="7389670" y="4523690"/>
              <a:ext cx="745730" cy="747224"/>
              <a:chOff x="7350077" y="4609433"/>
              <a:chExt cx="648087" cy="649385"/>
            </a:xfrm>
            <a:solidFill>
              <a:srgbClr val="376E6B"/>
            </a:solidFill>
          </p:grpSpPr>
          <p:sp>
            <p:nvSpPr>
              <p:cNvPr id="1048706" name="Freeform: Shape 31"/>
              <p:cNvSpPr/>
              <p:nvPr/>
            </p:nvSpPr>
            <p:spPr>
              <a:xfrm>
                <a:off x="7876860" y="4609433"/>
                <a:ext cx="121304" cy="121304"/>
              </a:xfrm>
              <a:custGeom>
                <a:avLst/>
                <a:gdLst>
                  <a:gd name="connsiteX0" fmla="*/ 93745 w 118437"/>
                  <a:gd name="connsiteY0" fmla="*/ 118437 h 118437"/>
                  <a:gd name="connsiteX1" fmla="*/ 117815 w 118437"/>
                  <a:gd name="connsiteY1" fmla="*/ 53829 h 118437"/>
                  <a:gd name="connsiteX2" fmla="*/ 64608 w 118437"/>
                  <a:gd name="connsiteY2" fmla="*/ 622 h 118437"/>
                  <a:gd name="connsiteX3" fmla="*/ 0 w 118437"/>
                  <a:gd name="connsiteY3" fmla="*/ 23425 h 118437"/>
                  <a:gd name="connsiteX4" fmla="*/ 70942 w 118437"/>
                  <a:gd name="connsiteY4" fmla="*/ 42428 h 118437"/>
                  <a:gd name="connsiteX5" fmla="*/ 93745 w 118437"/>
                  <a:gd name="connsiteY5" fmla="*/ 118437 h 11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37" h="118437">
                    <a:moveTo>
                      <a:pt x="93745" y="118437"/>
                    </a:moveTo>
                    <a:cubicBezTo>
                      <a:pt x="93745" y="118437"/>
                      <a:pt x="111481" y="91834"/>
                      <a:pt x="117815" y="53829"/>
                    </a:cubicBezTo>
                    <a:cubicBezTo>
                      <a:pt x="122882" y="22158"/>
                      <a:pt x="96279" y="-4445"/>
                      <a:pt x="64608" y="622"/>
                    </a:cubicBezTo>
                    <a:cubicBezTo>
                      <a:pt x="26603" y="6957"/>
                      <a:pt x="0" y="23425"/>
                      <a:pt x="0" y="23425"/>
                    </a:cubicBezTo>
                    <a:cubicBezTo>
                      <a:pt x="0" y="23425"/>
                      <a:pt x="39272" y="15824"/>
                      <a:pt x="70942" y="42428"/>
                    </a:cubicBezTo>
                    <a:cubicBezTo>
                      <a:pt x="103880" y="72831"/>
                      <a:pt x="93745" y="118437"/>
                      <a:pt x="93745" y="118437"/>
                    </a:cubicBezTo>
                    <a:close/>
                  </a:path>
                </a:pathLst>
              </a:custGeom>
              <a:solidFill>
                <a:srgbClr val="79B7E4"/>
              </a:solidFill>
              <a:ln w="5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8707" name="Freeform: Shape 32"/>
              <p:cNvSpPr/>
              <p:nvPr/>
            </p:nvSpPr>
            <p:spPr>
              <a:xfrm>
                <a:off x="7517453" y="4717763"/>
                <a:ext cx="85634" cy="42817"/>
              </a:xfrm>
              <a:custGeom>
                <a:avLst/>
                <a:gdLst>
                  <a:gd name="connsiteX0" fmla="*/ 41805 w 83610"/>
                  <a:gd name="connsiteY0" fmla="*/ 0 h 41805"/>
                  <a:gd name="connsiteX1" fmla="*/ 83610 w 83610"/>
                  <a:gd name="connsiteY1" fmla="*/ 41805 h 41805"/>
                  <a:gd name="connsiteX2" fmla="*/ 0 w 83610"/>
                  <a:gd name="connsiteY2" fmla="*/ 41805 h 41805"/>
                  <a:gd name="connsiteX3" fmla="*/ 41805 w 83610"/>
                  <a:gd name="connsiteY3" fmla="*/ 0 h 41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610" h="41805">
                    <a:moveTo>
                      <a:pt x="41805" y="0"/>
                    </a:moveTo>
                    <a:cubicBezTo>
                      <a:pt x="64608" y="0"/>
                      <a:pt x="83610" y="19002"/>
                      <a:pt x="83610" y="41805"/>
                    </a:cubicBezTo>
                    <a:lnTo>
                      <a:pt x="0" y="41805"/>
                    </a:lnTo>
                    <a:cubicBezTo>
                      <a:pt x="0" y="19002"/>
                      <a:pt x="19002" y="0"/>
                      <a:pt x="41805" y="0"/>
                    </a:cubicBezTo>
                    <a:close/>
                  </a:path>
                </a:pathLst>
              </a:custGeom>
              <a:solidFill>
                <a:srgbClr val="79B7E4"/>
              </a:solidFill>
              <a:ln w="5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8708" name="Freeform: Shape 33"/>
              <p:cNvSpPr/>
              <p:nvPr/>
            </p:nvSpPr>
            <p:spPr>
              <a:xfrm>
                <a:off x="7350077" y="4717763"/>
                <a:ext cx="85634" cy="42817"/>
              </a:xfrm>
              <a:custGeom>
                <a:avLst/>
                <a:gdLst>
                  <a:gd name="connsiteX0" fmla="*/ 41805 w 83610"/>
                  <a:gd name="connsiteY0" fmla="*/ 0 h 41805"/>
                  <a:gd name="connsiteX1" fmla="*/ 83611 w 83610"/>
                  <a:gd name="connsiteY1" fmla="*/ 41805 h 41805"/>
                  <a:gd name="connsiteX2" fmla="*/ 0 w 83610"/>
                  <a:gd name="connsiteY2" fmla="*/ 41805 h 41805"/>
                  <a:gd name="connsiteX3" fmla="*/ 41805 w 83610"/>
                  <a:gd name="connsiteY3" fmla="*/ 0 h 41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610" h="41805">
                    <a:moveTo>
                      <a:pt x="41805" y="0"/>
                    </a:moveTo>
                    <a:cubicBezTo>
                      <a:pt x="64608" y="0"/>
                      <a:pt x="83611" y="19002"/>
                      <a:pt x="83611" y="41805"/>
                    </a:cubicBezTo>
                    <a:lnTo>
                      <a:pt x="0" y="41805"/>
                    </a:lnTo>
                    <a:cubicBezTo>
                      <a:pt x="0" y="19002"/>
                      <a:pt x="19002" y="0"/>
                      <a:pt x="41805" y="0"/>
                    </a:cubicBezTo>
                    <a:close/>
                  </a:path>
                </a:pathLst>
              </a:custGeom>
              <a:solidFill>
                <a:srgbClr val="79B7E4"/>
              </a:solidFill>
              <a:ln w="5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8709" name="Freeform: Shape 34"/>
              <p:cNvSpPr/>
              <p:nvPr/>
            </p:nvSpPr>
            <p:spPr>
              <a:xfrm>
                <a:off x="7848314" y="5173184"/>
                <a:ext cx="42817" cy="85634"/>
              </a:xfrm>
              <a:custGeom>
                <a:avLst/>
                <a:gdLst>
                  <a:gd name="connsiteX0" fmla="*/ 41805 w 41805"/>
                  <a:gd name="connsiteY0" fmla="*/ 41805 h 83610"/>
                  <a:gd name="connsiteX1" fmla="*/ 0 w 41805"/>
                  <a:gd name="connsiteY1" fmla="*/ 83611 h 83610"/>
                  <a:gd name="connsiteX2" fmla="*/ 0 w 41805"/>
                  <a:gd name="connsiteY2" fmla="*/ 0 h 83610"/>
                  <a:gd name="connsiteX3" fmla="*/ 41805 w 41805"/>
                  <a:gd name="connsiteY3" fmla="*/ 41805 h 83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805" h="83610">
                    <a:moveTo>
                      <a:pt x="41805" y="41805"/>
                    </a:moveTo>
                    <a:cubicBezTo>
                      <a:pt x="41805" y="64608"/>
                      <a:pt x="22803" y="83611"/>
                      <a:pt x="0" y="83611"/>
                    </a:cubicBezTo>
                    <a:lnTo>
                      <a:pt x="0" y="0"/>
                    </a:lnTo>
                    <a:cubicBezTo>
                      <a:pt x="22803" y="0"/>
                      <a:pt x="41805" y="19002"/>
                      <a:pt x="41805" y="41805"/>
                    </a:cubicBezTo>
                    <a:close/>
                  </a:path>
                </a:pathLst>
              </a:custGeom>
              <a:solidFill>
                <a:srgbClr val="79B7E4"/>
              </a:solidFill>
              <a:ln w="5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8710" name="Freeform: Shape 35"/>
              <p:cNvSpPr/>
              <p:nvPr/>
            </p:nvSpPr>
            <p:spPr>
              <a:xfrm>
                <a:off x="7848314" y="5005806"/>
                <a:ext cx="42817" cy="85634"/>
              </a:xfrm>
              <a:custGeom>
                <a:avLst/>
                <a:gdLst>
                  <a:gd name="connsiteX0" fmla="*/ 41805 w 41805"/>
                  <a:gd name="connsiteY0" fmla="*/ 41805 h 83610"/>
                  <a:gd name="connsiteX1" fmla="*/ 0 w 41805"/>
                  <a:gd name="connsiteY1" fmla="*/ 83610 h 83610"/>
                  <a:gd name="connsiteX2" fmla="*/ 0 w 41805"/>
                  <a:gd name="connsiteY2" fmla="*/ 0 h 83610"/>
                  <a:gd name="connsiteX3" fmla="*/ 41805 w 41805"/>
                  <a:gd name="connsiteY3" fmla="*/ 41805 h 83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805" h="83610">
                    <a:moveTo>
                      <a:pt x="41805" y="41805"/>
                    </a:moveTo>
                    <a:cubicBezTo>
                      <a:pt x="41805" y="64608"/>
                      <a:pt x="22803" y="83610"/>
                      <a:pt x="0" y="83610"/>
                    </a:cubicBezTo>
                    <a:lnTo>
                      <a:pt x="0" y="0"/>
                    </a:lnTo>
                    <a:cubicBezTo>
                      <a:pt x="22803" y="0"/>
                      <a:pt x="41805" y="19002"/>
                      <a:pt x="41805" y="41805"/>
                    </a:cubicBezTo>
                    <a:close/>
                  </a:path>
                </a:pathLst>
              </a:custGeom>
              <a:solidFill>
                <a:srgbClr val="79B7E4"/>
              </a:solidFill>
              <a:ln w="56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48711" name="Freeform: Shape 30"/>
            <p:cNvSpPr/>
            <p:nvPr/>
          </p:nvSpPr>
          <p:spPr>
            <a:xfrm>
              <a:off x="6799942" y="4472767"/>
              <a:ext cx="1386381" cy="1387874"/>
            </a:xfrm>
            <a:custGeom>
              <a:avLst/>
              <a:gdLst>
                <a:gd name="connsiteX0" fmla="*/ 0 w 1176373"/>
                <a:gd name="connsiteY0" fmla="*/ 321266 h 1177640"/>
                <a:gd name="connsiteX1" fmla="*/ 590341 w 1176373"/>
                <a:gd name="connsiteY1" fmla="*/ 450482 h 1177640"/>
                <a:gd name="connsiteX2" fmla="*/ 439588 w 1176373"/>
                <a:gd name="connsiteY2" fmla="*/ 629105 h 1177640"/>
                <a:gd name="connsiteX3" fmla="*/ 385115 w 1176373"/>
                <a:gd name="connsiteY3" fmla="*/ 694980 h 1177640"/>
                <a:gd name="connsiteX4" fmla="*/ 163420 w 1176373"/>
                <a:gd name="connsiteY4" fmla="*/ 649374 h 1177640"/>
                <a:gd name="connsiteX5" fmla="*/ 93745 w 1176373"/>
                <a:gd name="connsiteY5" fmla="*/ 716516 h 1177640"/>
                <a:gd name="connsiteX6" fmla="*/ 310372 w 1176373"/>
                <a:gd name="connsiteY6" fmla="*/ 866001 h 1177640"/>
                <a:gd name="connsiteX7" fmla="*/ 443389 w 1176373"/>
                <a:gd name="connsiteY7" fmla="*/ 1076294 h 1177640"/>
                <a:gd name="connsiteX8" fmla="*/ 526999 w 1176373"/>
                <a:gd name="connsiteY8" fmla="*/ 1012953 h 1177640"/>
                <a:gd name="connsiteX9" fmla="*/ 482660 w 1176373"/>
                <a:gd name="connsiteY9" fmla="*/ 792525 h 1177640"/>
                <a:gd name="connsiteX10" fmla="*/ 548535 w 1176373"/>
                <a:gd name="connsiteY10" fmla="*/ 738052 h 1177640"/>
                <a:gd name="connsiteX11" fmla="*/ 727158 w 1176373"/>
                <a:gd name="connsiteY11" fmla="*/ 588566 h 1177640"/>
                <a:gd name="connsiteX12" fmla="*/ 856374 w 1176373"/>
                <a:gd name="connsiteY12" fmla="*/ 1177640 h 1177640"/>
                <a:gd name="connsiteX13" fmla="*/ 985590 w 1176373"/>
                <a:gd name="connsiteY13" fmla="*/ 1007886 h 1177640"/>
                <a:gd name="connsiteX14" fmla="*/ 985590 w 1176373"/>
                <a:gd name="connsiteY14" fmla="*/ 344069 h 1177640"/>
                <a:gd name="connsiteX15" fmla="*/ 1142676 w 1176373"/>
                <a:gd name="connsiteY15" fmla="*/ 186983 h 1177640"/>
                <a:gd name="connsiteX16" fmla="*/ 1175614 w 1176373"/>
                <a:gd name="connsiteY16" fmla="*/ 69168 h 1177640"/>
                <a:gd name="connsiteX17" fmla="*/ 1107205 w 1176373"/>
                <a:gd name="connsiteY17" fmla="*/ 759 h 1177640"/>
                <a:gd name="connsiteX18" fmla="*/ 989391 w 1176373"/>
                <a:gd name="connsiteY18" fmla="*/ 33697 h 1177640"/>
                <a:gd name="connsiteX19" fmla="*/ 833571 w 1176373"/>
                <a:gd name="connsiteY19" fmla="*/ 192050 h 1177640"/>
                <a:gd name="connsiteX20" fmla="*/ 167221 w 1176373"/>
                <a:gd name="connsiteY20" fmla="*/ 192050 h 1177640"/>
                <a:gd name="connsiteX21" fmla="*/ 0 w 1176373"/>
                <a:gd name="connsiteY21" fmla="*/ 321266 h 117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6373" h="1177640">
                  <a:moveTo>
                    <a:pt x="0" y="321266"/>
                  </a:moveTo>
                  <a:lnTo>
                    <a:pt x="590341" y="450482"/>
                  </a:lnTo>
                  <a:cubicBezTo>
                    <a:pt x="535867" y="511290"/>
                    <a:pt x="492795" y="564497"/>
                    <a:pt x="439588" y="629105"/>
                  </a:cubicBezTo>
                  <a:lnTo>
                    <a:pt x="385115" y="694980"/>
                  </a:lnTo>
                  <a:lnTo>
                    <a:pt x="163420" y="649374"/>
                  </a:lnTo>
                  <a:lnTo>
                    <a:pt x="93745" y="716516"/>
                  </a:lnTo>
                  <a:lnTo>
                    <a:pt x="310372" y="866001"/>
                  </a:lnTo>
                  <a:lnTo>
                    <a:pt x="443389" y="1076294"/>
                  </a:lnTo>
                  <a:lnTo>
                    <a:pt x="526999" y="1012953"/>
                  </a:lnTo>
                  <a:lnTo>
                    <a:pt x="482660" y="792525"/>
                  </a:lnTo>
                  <a:lnTo>
                    <a:pt x="548535" y="738052"/>
                  </a:lnTo>
                  <a:cubicBezTo>
                    <a:pt x="613143" y="684845"/>
                    <a:pt x="666350" y="641773"/>
                    <a:pt x="727158" y="588566"/>
                  </a:cubicBezTo>
                  <a:lnTo>
                    <a:pt x="856374" y="1177640"/>
                  </a:lnTo>
                  <a:lnTo>
                    <a:pt x="985590" y="1007886"/>
                  </a:lnTo>
                  <a:lnTo>
                    <a:pt x="985590" y="344069"/>
                  </a:lnTo>
                  <a:lnTo>
                    <a:pt x="1142676" y="186983"/>
                  </a:lnTo>
                  <a:cubicBezTo>
                    <a:pt x="1155345" y="174315"/>
                    <a:pt x="1168013" y="118574"/>
                    <a:pt x="1175614" y="69168"/>
                  </a:cubicBezTo>
                  <a:cubicBezTo>
                    <a:pt x="1181948" y="28630"/>
                    <a:pt x="1147744" y="-5575"/>
                    <a:pt x="1107205" y="759"/>
                  </a:cubicBezTo>
                  <a:cubicBezTo>
                    <a:pt x="1057799" y="9627"/>
                    <a:pt x="1003326" y="21029"/>
                    <a:pt x="989391" y="33697"/>
                  </a:cubicBezTo>
                  <a:lnTo>
                    <a:pt x="833571" y="192050"/>
                  </a:lnTo>
                  <a:lnTo>
                    <a:pt x="167221" y="192050"/>
                  </a:lnTo>
                  <a:lnTo>
                    <a:pt x="0" y="321266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048712" name="Freeform: Shape 37"/>
          <p:cNvSpPr/>
          <p:nvPr/>
        </p:nvSpPr>
        <p:spPr>
          <a:xfrm>
            <a:off x="7549616" y="1340976"/>
            <a:ext cx="335708" cy="205225"/>
          </a:xfrm>
          <a:custGeom>
            <a:avLst/>
            <a:gdLst>
              <a:gd name="connsiteX0" fmla="*/ 0 w 335708"/>
              <a:gd name="connsiteY0" fmla="*/ 0 h 205225"/>
              <a:gd name="connsiteX1" fmla="*/ 335709 w 335708"/>
              <a:gd name="connsiteY1" fmla="*/ 0 h 205225"/>
              <a:gd name="connsiteX2" fmla="*/ 335709 w 335708"/>
              <a:gd name="connsiteY2" fmla="*/ 205226 h 205225"/>
              <a:gd name="connsiteX3" fmla="*/ 0 w 335708"/>
              <a:gd name="connsiteY3" fmla="*/ 205226 h 20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08" h="205225">
                <a:moveTo>
                  <a:pt x="0" y="0"/>
                </a:moveTo>
                <a:lnTo>
                  <a:pt x="335709" y="0"/>
                </a:lnTo>
                <a:lnTo>
                  <a:pt x="335709" y="205226"/>
                </a:lnTo>
                <a:lnTo>
                  <a:pt x="0" y="205226"/>
                </a:lnTo>
                <a:close/>
              </a:path>
            </a:pathLst>
          </a:custGeom>
          <a:solidFill>
            <a:srgbClr val="79B7E4"/>
          </a:solidFill>
          <a:ln w="56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8713" name="Freeform: Shape 53"/>
          <p:cNvSpPr/>
          <p:nvPr/>
        </p:nvSpPr>
        <p:spPr>
          <a:xfrm>
            <a:off x="9416211" y="2790845"/>
            <a:ext cx="1423911" cy="948851"/>
          </a:xfrm>
          <a:custGeom>
            <a:avLst/>
            <a:gdLst>
              <a:gd name="connsiteX0" fmla="*/ 1070610 w 1070610"/>
              <a:gd name="connsiteY0" fmla="*/ 0 h 713422"/>
              <a:gd name="connsiteX1" fmla="*/ 1070610 w 1070610"/>
              <a:gd name="connsiteY1" fmla="*/ 589598 h 713422"/>
              <a:gd name="connsiteX2" fmla="*/ 161925 w 1070610"/>
              <a:gd name="connsiteY2" fmla="*/ 589598 h 713422"/>
              <a:gd name="connsiteX3" fmla="*/ 0 w 1070610"/>
              <a:gd name="connsiteY3" fmla="*/ 713423 h 713422"/>
              <a:gd name="connsiteX4" fmla="*/ 0 w 1070610"/>
              <a:gd name="connsiteY4" fmla="*/ 589598 h 713422"/>
              <a:gd name="connsiteX5" fmla="*/ 0 w 1070610"/>
              <a:gd name="connsiteY5" fmla="*/ 0 h 71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0610" h="713422">
                <a:moveTo>
                  <a:pt x="1070610" y="0"/>
                </a:moveTo>
                <a:lnTo>
                  <a:pt x="1070610" y="589598"/>
                </a:lnTo>
                <a:lnTo>
                  <a:pt x="161925" y="589598"/>
                </a:lnTo>
                <a:lnTo>
                  <a:pt x="0" y="713423"/>
                </a:lnTo>
                <a:lnTo>
                  <a:pt x="0" y="589598"/>
                </a:lnTo>
                <a:lnTo>
                  <a:pt x="0" y="0"/>
                </a:lnTo>
                <a:close/>
              </a:path>
            </a:pathLst>
          </a:custGeom>
          <a:solidFill>
            <a:srgbClr val="B9E6FB"/>
          </a:solidFill>
          <a:ln w="56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8714" name="Freeform: Shape 54"/>
          <p:cNvSpPr/>
          <p:nvPr/>
        </p:nvSpPr>
        <p:spPr>
          <a:xfrm>
            <a:off x="9862134" y="3023941"/>
            <a:ext cx="1423911" cy="950119"/>
          </a:xfrm>
          <a:custGeom>
            <a:avLst/>
            <a:gdLst>
              <a:gd name="connsiteX0" fmla="*/ 0 w 1070610"/>
              <a:gd name="connsiteY0" fmla="*/ 0 h 714375"/>
              <a:gd name="connsiteX1" fmla="*/ 0 w 1070610"/>
              <a:gd name="connsiteY1" fmla="*/ 590550 h 714375"/>
              <a:gd name="connsiteX2" fmla="*/ 909637 w 1070610"/>
              <a:gd name="connsiteY2" fmla="*/ 590550 h 714375"/>
              <a:gd name="connsiteX3" fmla="*/ 1070610 w 1070610"/>
              <a:gd name="connsiteY3" fmla="*/ 714375 h 714375"/>
              <a:gd name="connsiteX4" fmla="*/ 1070610 w 1070610"/>
              <a:gd name="connsiteY4" fmla="*/ 590550 h 714375"/>
              <a:gd name="connsiteX5" fmla="*/ 1070610 w 1070610"/>
              <a:gd name="connsiteY5" fmla="*/ 0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0610" h="714375">
                <a:moveTo>
                  <a:pt x="0" y="0"/>
                </a:moveTo>
                <a:lnTo>
                  <a:pt x="0" y="590550"/>
                </a:lnTo>
                <a:lnTo>
                  <a:pt x="909637" y="590550"/>
                </a:lnTo>
                <a:lnTo>
                  <a:pt x="1070610" y="714375"/>
                </a:lnTo>
                <a:lnTo>
                  <a:pt x="1070610" y="590550"/>
                </a:lnTo>
                <a:lnTo>
                  <a:pt x="1070610" y="0"/>
                </a:lnTo>
                <a:close/>
              </a:path>
            </a:pathLst>
          </a:custGeom>
          <a:noFill/>
          <a:ln w="12700" cap="flat">
            <a:solidFill>
              <a:srgbClr val="303192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48715" name="Freeform: Shape 55"/>
          <p:cNvSpPr/>
          <p:nvPr/>
        </p:nvSpPr>
        <p:spPr>
          <a:xfrm>
            <a:off x="10035689" y="3240569"/>
            <a:ext cx="119082" cy="119082"/>
          </a:xfrm>
          <a:custGeom>
            <a:avLst/>
            <a:gdLst>
              <a:gd name="connsiteX0" fmla="*/ 89535 w 89535"/>
              <a:gd name="connsiteY0" fmla="*/ 44768 h 89535"/>
              <a:gd name="connsiteX1" fmla="*/ 44767 w 89535"/>
              <a:gd name="connsiteY1" fmla="*/ 89535 h 89535"/>
              <a:gd name="connsiteX2" fmla="*/ 0 w 89535"/>
              <a:gd name="connsiteY2" fmla="*/ 44768 h 89535"/>
              <a:gd name="connsiteX3" fmla="*/ 44767 w 89535"/>
              <a:gd name="connsiteY3" fmla="*/ 0 h 89535"/>
              <a:gd name="connsiteX4" fmla="*/ 89535 w 89535"/>
              <a:gd name="connsiteY4" fmla="*/ 44768 h 8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535" h="89535">
                <a:moveTo>
                  <a:pt x="89535" y="44768"/>
                </a:moveTo>
                <a:cubicBezTo>
                  <a:pt x="89535" y="69492"/>
                  <a:pt x="69492" y="89535"/>
                  <a:pt x="44767" y="89535"/>
                </a:cubicBezTo>
                <a:cubicBezTo>
                  <a:pt x="20043" y="89535"/>
                  <a:pt x="0" y="69492"/>
                  <a:pt x="0" y="44768"/>
                </a:cubicBezTo>
                <a:cubicBezTo>
                  <a:pt x="0" y="20043"/>
                  <a:pt x="20043" y="0"/>
                  <a:pt x="44767" y="0"/>
                </a:cubicBezTo>
                <a:cubicBezTo>
                  <a:pt x="69492" y="0"/>
                  <a:pt x="89535" y="20043"/>
                  <a:pt x="89535" y="44768"/>
                </a:cubicBezTo>
                <a:close/>
              </a:path>
            </a:pathLst>
          </a:custGeom>
          <a:solidFill>
            <a:srgbClr val="79B7E4"/>
          </a:solidFill>
          <a:ln w="56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8716" name="Freeform: Shape 56"/>
          <p:cNvSpPr/>
          <p:nvPr/>
        </p:nvSpPr>
        <p:spPr>
          <a:xfrm>
            <a:off x="10291588" y="3240569"/>
            <a:ext cx="119082" cy="119082"/>
          </a:xfrm>
          <a:custGeom>
            <a:avLst/>
            <a:gdLst>
              <a:gd name="connsiteX0" fmla="*/ 89535 w 89535"/>
              <a:gd name="connsiteY0" fmla="*/ 44768 h 89535"/>
              <a:gd name="connsiteX1" fmla="*/ 44768 w 89535"/>
              <a:gd name="connsiteY1" fmla="*/ 89535 h 89535"/>
              <a:gd name="connsiteX2" fmla="*/ 0 w 89535"/>
              <a:gd name="connsiteY2" fmla="*/ 44768 h 89535"/>
              <a:gd name="connsiteX3" fmla="*/ 44768 w 89535"/>
              <a:gd name="connsiteY3" fmla="*/ 0 h 89535"/>
              <a:gd name="connsiteX4" fmla="*/ 89535 w 89535"/>
              <a:gd name="connsiteY4" fmla="*/ 44768 h 8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535" h="89535">
                <a:moveTo>
                  <a:pt x="89535" y="44768"/>
                </a:moveTo>
                <a:cubicBezTo>
                  <a:pt x="89535" y="69492"/>
                  <a:pt x="69492" y="89535"/>
                  <a:pt x="44768" y="89535"/>
                </a:cubicBezTo>
                <a:cubicBezTo>
                  <a:pt x="20043" y="89535"/>
                  <a:pt x="0" y="69492"/>
                  <a:pt x="0" y="44768"/>
                </a:cubicBezTo>
                <a:cubicBezTo>
                  <a:pt x="0" y="20043"/>
                  <a:pt x="20043" y="0"/>
                  <a:pt x="44768" y="0"/>
                </a:cubicBezTo>
                <a:cubicBezTo>
                  <a:pt x="69492" y="0"/>
                  <a:pt x="89535" y="20043"/>
                  <a:pt x="89535" y="44768"/>
                </a:cubicBezTo>
                <a:close/>
              </a:path>
            </a:pathLst>
          </a:custGeom>
          <a:solidFill>
            <a:srgbClr val="79B7E4"/>
          </a:solidFill>
          <a:ln w="56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8717" name="Freeform: Shape 57"/>
          <p:cNvSpPr/>
          <p:nvPr/>
        </p:nvSpPr>
        <p:spPr>
          <a:xfrm>
            <a:off x="10547486" y="3240569"/>
            <a:ext cx="119082" cy="119082"/>
          </a:xfrm>
          <a:custGeom>
            <a:avLst/>
            <a:gdLst>
              <a:gd name="connsiteX0" fmla="*/ 89535 w 89535"/>
              <a:gd name="connsiteY0" fmla="*/ 44768 h 89535"/>
              <a:gd name="connsiteX1" fmla="*/ 44768 w 89535"/>
              <a:gd name="connsiteY1" fmla="*/ 89535 h 89535"/>
              <a:gd name="connsiteX2" fmla="*/ 0 w 89535"/>
              <a:gd name="connsiteY2" fmla="*/ 44768 h 89535"/>
              <a:gd name="connsiteX3" fmla="*/ 44768 w 89535"/>
              <a:gd name="connsiteY3" fmla="*/ 0 h 89535"/>
              <a:gd name="connsiteX4" fmla="*/ 89535 w 89535"/>
              <a:gd name="connsiteY4" fmla="*/ 44768 h 8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535" h="89535">
                <a:moveTo>
                  <a:pt x="89535" y="44768"/>
                </a:moveTo>
                <a:cubicBezTo>
                  <a:pt x="89535" y="69492"/>
                  <a:pt x="69492" y="89535"/>
                  <a:pt x="44768" y="89535"/>
                </a:cubicBezTo>
                <a:cubicBezTo>
                  <a:pt x="20043" y="89535"/>
                  <a:pt x="0" y="69492"/>
                  <a:pt x="0" y="44768"/>
                </a:cubicBezTo>
                <a:cubicBezTo>
                  <a:pt x="0" y="20043"/>
                  <a:pt x="20043" y="0"/>
                  <a:pt x="44768" y="0"/>
                </a:cubicBezTo>
                <a:cubicBezTo>
                  <a:pt x="69492" y="0"/>
                  <a:pt x="89535" y="20043"/>
                  <a:pt x="89535" y="44768"/>
                </a:cubicBezTo>
                <a:close/>
              </a:path>
            </a:pathLst>
          </a:custGeom>
          <a:solidFill>
            <a:srgbClr val="79B7E4"/>
          </a:solidFill>
          <a:ln w="56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5" name="Group 8"/>
          <p:cNvGrpSpPr/>
          <p:nvPr/>
        </p:nvGrpSpPr>
        <p:grpSpPr>
          <a:xfrm rot="21140783">
            <a:off x="8197905" y="928074"/>
            <a:ext cx="796740" cy="400690"/>
            <a:chOff x="8236185" y="552870"/>
            <a:chExt cx="1130652" cy="568618"/>
          </a:xfrm>
        </p:grpSpPr>
        <p:sp>
          <p:nvSpPr>
            <p:cNvPr id="1048718" name="Freeform: Shape 48"/>
            <p:cNvSpPr/>
            <p:nvPr/>
          </p:nvSpPr>
          <p:spPr>
            <a:xfrm rot="5400000">
              <a:off x="8517202" y="271853"/>
              <a:ext cx="568618" cy="1130652"/>
            </a:xfrm>
            <a:custGeom>
              <a:avLst/>
              <a:gdLst>
                <a:gd name="connsiteX0" fmla="*/ 0 w 568618"/>
                <a:gd name="connsiteY0" fmla="*/ 1014292 h 1014292"/>
                <a:gd name="connsiteX1" fmla="*/ 126787 w 568618"/>
                <a:gd name="connsiteY1" fmla="*/ 507146 h 1014292"/>
                <a:gd name="connsiteX2" fmla="*/ 0 w 568618"/>
                <a:gd name="connsiteY2" fmla="*/ 0 h 1014292"/>
                <a:gd name="connsiteX3" fmla="*/ 568618 w 568618"/>
                <a:gd name="connsiteY3" fmla="*/ 0 h 1014292"/>
                <a:gd name="connsiteX4" fmla="*/ 441832 w 568618"/>
                <a:gd name="connsiteY4" fmla="*/ 507146 h 1014292"/>
                <a:gd name="connsiteX5" fmla="*/ 568618 w 568618"/>
                <a:gd name="connsiteY5" fmla="*/ 1014292 h 101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618" h="1014292">
                  <a:moveTo>
                    <a:pt x="0" y="1014292"/>
                  </a:moveTo>
                  <a:lnTo>
                    <a:pt x="126787" y="507146"/>
                  </a:lnTo>
                  <a:lnTo>
                    <a:pt x="0" y="0"/>
                  </a:lnTo>
                  <a:lnTo>
                    <a:pt x="568618" y="0"/>
                  </a:lnTo>
                  <a:lnTo>
                    <a:pt x="441832" y="507146"/>
                  </a:lnTo>
                  <a:lnTo>
                    <a:pt x="568618" y="1014292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000" tIns="90000" rIns="90000" bIns="90000" rtlCol="0" anchor="t">
              <a:noAutofit/>
            </a:bodyPr>
            <a:lstStyle/>
            <a:p>
              <a:pPr algn="l"/>
              <a:endParaRPr lang="en-US" sz="2000" dirty="0" err="1"/>
            </a:p>
          </p:txBody>
        </p:sp>
        <p:sp>
          <p:nvSpPr>
            <p:cNvPr id="1048719" name="Rectangle 7"/>
            <p:cNvSpPr/>
            <p:nvPr/>
          </p:nvSpPr>
          <p:spPr>
            <a:xfrm>
              <a:off x="8653874" y="630092"/>
              <a:ext cx="295275" cy="4141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pPr algn="l"/>
              <a:endParaRPr lang="en-US" sz="2000" dirty="0" err="1"/>
            </a:p>
          </p:txBody>
        </p:sp>
      </p:grpSp>
      <p:cxnSp>
        <p:nvCxnSpPr>
          <p:cNvPr id="3145736" name="Straight Connector 49"/>
          <p:cNvCxnSpPr>
            <a:cxnSpLocks/>
          </p:cNvCxnSpPr>
          <p:nvPr/>
        </p:nvCxnSpPr>
        <p:spPr>
          <a:xfrm flipH="1">
            <a:off x="6345247" y="5978184"/>
            <a:ext cx="345581" cy="341693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7" name="Straight Connector 50"/>
          <p:cNvCxnSpPr>
            <a:cxnSpLocks/>
          </p:cNvCxnSpPr>
          <p:nvPr/>
        </p:nvCxnSpPr>
        <p:spPr>
          <a:xfrm flipH="1">
            <a:off x="6345247" y="5838819"/>
            <a:ext cx="345581" cy="341693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8" name="Straight Connector 52"/>
          <p:cNvCxnSpPr>
            <a:cxnSpLocks/>
          </p:cNvCxnSpPr>
          <p:nvPr/>
        </p:nvCxnSpPr>
        <p:spPr>
          <a:xfrm flipH="1">
            <a:off x="6682004" y="5977119"/>
            <a:ext cx="181615" cy="179571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20" name="Title 1"/>
          <p:cNvSpPr txBox="1"/>
          <p:nvPr/>
        </p:nvSpPr>
        <p:spPr>
          <a:xfrm>
            <a:off x="6652038" y="3037721"/>
            <a:ext cx="2727998" cy="7493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A18C0B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БИЗНЕС ФОРУМИ </a:t>
            </a:r>
            <a:r>
              <a:rPr lang="ru-RU" sz="24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/>
            </a:r>
            <a:br>
              <a:rPr lang="ru-RU" sz="24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ru-RU" sz="16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с осигуряване на двустранни срещи</a:t>
            </a:r>
            <a:endParaRPr lang="ru-RU" sz="2000" dirty="0">
              <a:solidFill>
                <a:srgbClr val="303192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8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48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2" dur="8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8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487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48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48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8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04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04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048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mph" presetSubtype="2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a:srgbClr val="B9E6FB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repeatCount="indefinite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a:srgbClr val="B9E6FB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48717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a:srgbClr val="B9E6FB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487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487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4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48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48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4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2" presetClass="entr" presetSubtype="1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800"/>
                                        <p:tgtEl>
                                          <p:spTgt spid="3145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800"/>
                                        <p:tgtEl>
                                          <p:spTgt spid="3145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800"/>
                                        <p:tgtEl>
                                          <p:spTgt spid="3145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48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48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48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48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48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48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48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48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48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48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48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48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96" grpId="0" animBg="1"/>
      <p:bldP spid="1048697" grpId="0" animBg="1"/>
      <p:bldP spid="1048698" grpId="0" animBg="1"/>
      <p:bldP spid="1048699" grpId="0" animBg="1"/>
      <p:bldP spid="1048700" grpId="0" animBg="1"/>
      <p:bldP spid="1048701" grpId="0"/>
      <p:bldP spid="1048702" grpId="0"/>
      <p:bldP spid="1048703" grpId="0"/>
      <p:bldP spid="1048704" grpId="0"/>
      <p:bldP spid="1048705" grpId="0"/>
      <p:bldP spid="1048712" grpId="0" animBg="1"/>
      <p:bldP spid="1048713" grpId="0" animBg="1"/>
      <p:bldP spid="1048714" grpId="0" animBg="1"/>
      <p:bldP spid="1048715" grpId="0" animBg="1"/>
      <p:bldP spid="1048716" grpId="0" animBg="1"/>
      <p:bldP spid="1048717" grpId="0" animBg="1"/>
      <p:bldP spid="10487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58" name="Oval 37"/>
          <p:cNvSpPr/>
          <p:nvPr/>
        </p:nvSpPr>
        <p:spPr>
          <a:xfrm>
            <a:off x="381000" y="3159515"/>
            <a:ext cx="2705100" cy="270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459" name="!!Section 1 Oval"/>
          <p:cNvSpPr/>
          <p:nvPr/>
        </p:nvSpPr>
        <p:spPr>
          <a:xfrm>
            <a:off x="8043932" y="2465597"/>
            <a:ext cx="1330542" cy="13305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460" name="!!Section 1 Oval"/>
          <p:cNvSpPr/>
          <p:nvPr/>
        </p:nvSpPr>
        <p:spPr>
          <a:xfrm>
            <a:off x="6732972" y="4310866"/>
            <a:ext cx="1808430" cy="18084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461" name="!!Section 1 Oval"/>
          <p:cNvSpPr/>
          <p:nvPr/>
        </p:nvSpPr>
        <p:spPr>
          <a:xfrm>
            <a:off x="6432850" y="308334"/>
            <a:ext cx="1975886" cy="19758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462" name="Title 1"/>
          <p:cNvSpPr txBox="1"/>
          <p:nvPr/>
        </p:nvSpPr>
        <p:spPr>
          <a:xfrm>
            <a:off x="839789" y="573489"/>
            <a:ext cx="4887912" cy="23876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bg-BG" sz="40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Серия от обучения с водещи специалисти </a:t>
            </a:r>
            <a:br>
              <a:rPr lang="bg-BG" sz="40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bg-BG" sz="40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в областта </a:t>
            </a:r>
            <a:endParaRPr lang="ru-RU" sz="4000" b="1" dirty="0">
              <a:solidFill>
                <a:srgbClr val="303192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463" name="!!Section 1"/>
          <p:cNvSpPr txBox="1"/>
          <p:nvPr/>
        </p:nvSpPr>
        <p:spPr>
          <a:xfrm>
            <a:off x="8140021" y="1563155"/>
            <a:ext cx="3212191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Cormac" panose="020B0203040200000004" pitchFamily="34" charset="-52"/>
                <a:ea typeface="Verdana" panose="020B0604030504040204" pitchFamily="34" charset="0"/>
              </a:rPr>
              <a:t>„Иновативно бизнес </a:t>
            </a:r>
            <a:r>
              <a:rPr lang="en-US" sz="1600" dirty="0">
                <a:latin typeface="Cormac" panose="020B0203040200000004" pitchFamily="34" charset="-52"/>
                <a:ea typeface="Verdana" panose="020B0604030504040204" pitchFamily="34" charset="0"/>
              </a:rPr>
              <a:t/>
            </a:r>
            <a:br>
              <a:rPr lang="en-US" sz="1600" dirty="0"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ru-RU" sz="1600" dirty="0">
                <a:latin typeface="Cormac" panose="020B0203040200000004" pitchFamily="34" charset="-52"/>
                <a:ea typeface="Verdana" panose="020B0604030504040204" pitchFamily="34" charset="0"/>
              </a:rPr>
              <a:t>развитие за МСП“ </a:t>
            </a:r>
            <a:r>
              <a:rPr lang="en-US" sz="1600" dirty="0">
                <a:latin typeface="Cormac" panose="020B0203040200000004" pitchFamily="34" charset="-52"/>
                <a:ea typeface="Verdana" panose="020B0604030504040204" pitchFamily="34" charset="0"/>
              </a:rPr>
              <a:t/>
            </a:r>
            <a:br>
              <a:rPr lang="en-US" sz="1600" dirty="0"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ru-RU" sz="1600" dirty="0">
                <a:latin typeface="Cormac" panose="020B0203040200000004" pitchFamily="34" charset="-52"/>
                <a:ea typeface="Verdana" panose="020B0604030504040204" pitchFamily="34" charset="0"/>
              </a:rPr>
              <a:t>с ВУЗФ </a:t>
            </a:r>
            <a:endParaRPr lang="en-US" sz="1600" dirty="0"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464" name="Title 1"/>
          <p:cNvSpPr txBox="1"/>
          <p:nvPr/>
        </p:nvSpPr>
        <p:spPr>
          <a:xfrm>
            <a:off x="7471593" y="900618"/>
            <a:ext cx="4147318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bg-BG" sz="40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91</a:t>
            </a:r>
            <a:r>
              <a:rPr lang="bg-BG" sz="2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  КОМПАНИИ</a:t>
            </a:r>
            <a:endParaRPr lang="ru-RU" sz="2400" b="1" dirty="0">
              <a:solidFill>
                <a:schemeClr val="accent5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465" name="Title 1"/>
          <p:cNvSpPr txBox="1"/>
          <p:nvPr/>
        </p:nvSpPr>
        <p:spPr>
          <a:xfrm>
            <a:off x="839790" y="3083790"/>
            <a:ext cx="4499882" cy="651905"/>
          </a:xfrm>
          <a:prstGeom prst="rect">
            <a:avLst/>
          </a:prstGeom>
        </p:spPr>
        <p:txBody>
          <a:bodyPr vert="horz" wrap="square" lIns="0" tIns="3600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Предоставяйки структурирани и задълбочени пракчтически знания </a:t>
            </a:r>
          </a:p>
        </p:txBody>
      </p:sp>
      <p:sp>
        <p:nvSpPr>
          <p:cNvPr id="1049466" name="!!Section 1"/>
          <p:cNvSpPr txBox="1"/>
          <p:nvPr/>
        </p:nvSpPr>
        <p:spPr>
          <a:xfrm>
            <a:off x="8140021" y="3426807"/>
            <a:ext cx="3212191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Cormac" panose="020B0203040200000004" pitchFamily="34" charset="-52"/>
                <a:ea typeface="Verdana" panose="020B0604030504040204" pitchFamily="34" charset="0"/>
              </a:rPr>
              <a:t>„Интелектуална </a:t>
            </a:r>
            <a:br>
              <a:rPr lang="ru-RU" sz="1600" dirty="0"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ru-RU" sz="1600" dirty="0">
                <a:latin typeface="Cormac" panose="020B0203040200000004" pitchFamily="34" charset="-52"/>
                <a:ea typeface="Verdana" panose="020B0604030504040204" pitchFamily="34" charset="0"/>
              </a:rPr>
              <a:t>собственост за МСП </a:t>
            </a:r>
            <a:br>
              <a:rPr lang="ru-RU" sz="1600" dirty="0"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ru-RU" sz="1600" dirty="0">
                <a:latin typeface="Cormac" panose="020B0203040200000004" pitchFamily="34" charset="-52"/>
                <a:ea typeface="Verdana" panose="020B0604030504040204" pitchFamily="34" charset="0"/>
              </a:rPr>
              <a:t>в ИКТ сектора“ </a:t>
            </a:r>
            <a:r>
              <a:rPr lang="bg-BG" sz="1600" dirty="0">
                <a:latin typeface="Cormac" panose="020B0203040200000004" pitchFamily="34" charset="-52"/>
                <a:ea typeface="Verdana" panose="020B0604030504040204" pitchFamily="34" charset="0"/>
              </a:rPr>
              <a:t>с</a:t>
            </a:r>
            <a:r>
              <a:rPr lang="ru-RU" sz="1600" dirty="0">
                <a:latin typeface="Cormac" panose="020B0203040200000004" pitchFamily="34" charset="-52"/>
                <a:ea typeface="Verdana" panose="020B0604030504040204" pitchFamily="34" charset="0"/>
              </a:rPr>
              <a:t> УНСС</a:t>
            </a:r>
            <a:endParaRPr lang="en-US" sz="1600" dirty="0"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467" name="Title 1"/>
          <p:cNvSpPr txBox="1"/>
          <p:nvPr/>
        </p:nvSpPr>
        <p:spPr>
          <a:xfrm>
            <a:off x="7471593" y="2764270"/>
            <a:ext cx="4147318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6</a:t>
            </a:r>
            <a:r>
              <a:rPr lang="bg-BG" sz="40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1</a:t>
            </a:r>
            <a:r>
              <a:rPr lang="bg-BG" sz="2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  КОМПАНИИ</a:t>
            </a:r>
            <a:endParaRPr lang="ru-RU" sz="2400" b="1" dirty="0">
              <a:solidFill>
                <a:schemeClr val="accent5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468" name="!!Section 1"/>
          <p:cNvSpPr txBox="1"/>
          <p:nvPr/>
        </p:nvSpPr>
        <p:spPr>
          <a:xfrm>
            <a:off x="8140021" y="5215081"/>
            <a:ext cx="3212191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bg-BG" sz="1600" dirty="0">
                <a:latin typeface="Cormac" panose="020B0203040200000004" pitchFamily="34" charset="-52"/>
                <a:ea typeface="Verdana" panose="020B0604030504040204" pitchFamily="34" charset="0"/>
              </a:rPr>
              <a:t>„</a:t>
            </a:r>
            <a:r>
              <a:rPr lang="ru-RU" sz="1600" dirty="0">
                <a:latin typeface="Cormac" panose="020B0203040200000004" pitchFamily="34" charset="-52"/>
                <a:ea typeface="Verdana" panose="020B0604030504040204" pitchFamily="34" charset="0"/>
              </a:rPr>
              <a:t>Управленско счетоводство </a:t>
            </a:r>
            <a:br>
              <a:rPr lang="ru-RU" sz="1600" dirty="0"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ru-RU" sz="1600" dirty="0">
                <a:latin typeface="Cormac" panose="020B0203040200000004" pitchFamily="34" charset="-52"/>
                <a:ea typeface="Verdana" panose="020B0604030504040204" pitchFamily="34" charset="0"/>
              </a:rPr>
              <a:t>за МСП“</a:t>
            </a:r>
            <a:endParaRPr lang="en-US" sz="1600" dirty="0"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469" name="Title 1"/>
          <p:cNvSpPr txBox="1"/>
          <p:nvPr/>
        </p:nvSpPr>
        <p:spPr>
          <a:xfrm>
            <a:off x="7420793" y="4552544"/>
            <a:ext cx="4147318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bg-BG" sz="40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70</a:t>
            </a:r>
            <a:r>
              <a:rPr lang="bg-BG" sz="2400" b="1" dirty="0">
                <a:solidFill>
                  <a:schemeClr val="accent5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  КОМПАНИИ</a:t>
            </a:r>
            <a:endParaRPr lang="ru-RU" sz="2400" b="1" dirty="0">
              <a:solidFill>
                <a:schemeClr val="accent5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pic>
        <p:nvPicPr>
          <p:cNvPr id="2097209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936" r="55935"/>
          <a:stretch>
            <a:fillRect/>
          </a:stretch>
        </p:blipFill>
        <p:spPr bwMode="auto">
          <a:xfrm>
            <a:off x="6693463" y="862814"/>
            <a:ext cx="549794" cy="629595"/>
          </a:xfrm>
          <a:prstGeom prst="rect">
            <a:avLst/>
          </a:prstGeom>
          <a:noFill/>
        </p:spPr>
      </p:pic>
      <p:pic>
        <p:nvPicPr>
          <p:cNvPr id="2097210" name="Picture 4" descr="E-DNRS"/>
          <p:cNvPicPr>
            <a:picLocks noChangeAspect="1" noChangeArrowheads="1"/>
          </p:cNvPicPr>
          <p:nvPr/>
        </p:nvPicPr>
        <p:blipFill>
          <a:blip r:embed="rId4" cstate="hq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616490" y="2762671"/>
            <a:ext cx="685910" cy="681807"/>
          </a:xfrm>
          <a:prstGeom prst="rect">
            <a:avLst/>
          </a:prstGeom>
          <a:noFill/>
        </p:spPr>
      </p:pic>
      <p:grpSp>
        <p:nvGrpSpPr>
          <p:cNvPr id="319" name="Group 36"/>
          <p:cNvGrpSpPr/>
          <p:nvPr/>
        </p:nvGrpSpPr>
        <p:grpSpPr>
          <a:xfrm>
            <a:off x="839788" y="3955076"/>
            <a:ext cx="3564630" cy="1752448"/>
            <a:chOff x="839788" y="3848620"/>
            <a:chExt cx="3564630" cy="1752448"/>
          </a:xfrm>
        </p:grpSpPr>
        <p:grpSp>
          <p:nvGrpSpPr>
            <p:cNvPr id="320" name="Group 8"/>
            <p:cNvGrpSpPr/>
            <p:nvPr/>
          </p:nvGrpSpPr>
          <p:grpSpPr>
            <a:xfrm>
              <a:off x="839788" y="3848620"/>
              <a:ext cx="3564630" cy="1752448"/>
              <a:chOff x="3333750" y="2028825"/>
              <a:chExt cx="5520889" cy="2714188"/>
            </a:xfrm>
            <a:solidFill>
              <a:schemeClr val="accent2"/>
            </a:solidFill>
          </p:grpSpPr>
          <p:sp>
            <p:nvSpPr>
              <p:cNvPr id="1049470" name="Graphic 4"/>
              <p:cNvSpPr/>
              <p:nvPr/>
            </p:nvSpPr>
            <p:spPr>
              <a:xfrm>
                <a:off x="3333750" y="2028825"/>
                <a:ext cx="5520889" cy="1956044"/>
              </a:xfrm>
              <a:custGeom>
                <a:avLst/>
                <a:gdLst>
                  <a:gd name="connsiteX0" fmla="*/ 5520890 w 5520889"/>
                  <a:gd name="connsiteY0" fmla="*/ 1053294 h 1956044"/>
                  <a:gd name="connsiteX1" fmla="*/ 2783672 w 5520889"/>
                  <a:gd name="connsiteY1" fmla="*/ 0 h 1956044"/>
                  <a:gd name="connsiteX2" fmla="*/ 0 w 5520889"/>
                  <a:gd name="connsiteY2" fmla="*/ 1053294 h 1956044"/>
                  <a:gd name="connsiteX3" fmla="*/ 2783672 w 5520889"/>
                  <a:gd name="connsiteY3" fmla="*/ 1956044 h 1956044"/>
                  <a:gd name="connsiteX4" fmla="*/ 5520890 w 5520889"/>
                  <a:gd name="connsiteY4" fmla="*/ 1053294 h 195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20889" h="1956044">
                    <a:moveTo>
                      <a:pt x="5520890" y="1053294"/>
                    </a:moveTo>
                    <a:lnTo>
                      <a:pt x="2783672" y="0"/>
                    </a:lnTo>
                    <a:lnTo>
                      <a:pt x="0" y="1053294"/>
                    </a:lnTo>
                    <a:lnTo>
                      <a:pt x="2783672" y="1956044"/>
                    </a:lnTo>
                    <a:lnTo>
                      <a:pt x="5520890" y="1053294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471" name="Graphic 4"/>
              <p:cNvSpPr/>
              <p:nvPr/>
            </p:nvSpPr>
            <p:spPr>
              <a:xfrm>
                <a:off x="4462300" y="3446728"/>
                <a:ext cx="3281248" cy="1296285"/>
              </a:xfrm>
              <a:custGeom>
                <a:avLst/>
                <a:gdLst>
                  <a:gd name="connsiteX0" fmla="*/ 3281248 w 3281248"/>
                  <a:gd name="connsiteY0" fmla="*/ 775487 h 1296285"/>
                  <a:gd name="connsiteX1" fmla="*/ 3281248 w 3281248"/>
                  <a:gd name="connsiteY1" fmla="*/ -77 h 1296285"/>
                  <a:gd name="connsiteX2" fmla="*/ 1631899 w 3281248"/>
                  <a:gd name="connsiteY2" fmla="*/ 549696 h 1296285"/>
                  <a:gd name="connsiteX3" fmla="*/ 0 w 3281248"/>
                  <a:gd name="connsiteY3" fmla="*/ -77 h 1296285"/>
                  <a:gd name="connsiteX4" fmla="*/ 0 w 3281248"/>
                  <a:gd name="connsiteY4" fmla="*/ 769629 h 1296285"/>
                  <a:gd name="connsiteX5" fmla="*/ 1640624 w 3281248"/>
                  <a:gd name="connsiteY5" fmla="*/ 1296209 h 1296285"/>
                  <a:gd name="connsiteX6" fmla="*/ 3281248 w 3281248"/>
                  <a:gd name="connsiteY6" fmla="*/ 775487 h 1296285"/>
                  <a:gd name="connsiteX0" fmla="*/ 3281248 w 3281248"/>
                  <a:gd name="connsiteY0" fmla="*/ 775564 h 1296287"/>
                  <a:gd name="connsiteX1" fmla="*/ 3281248 w 3281248"/>
                  <a:gd name="connsiteY1" fmla="*/ 0 h 1296287"/>
                  <a:gd name="connsiteX2" fmla="*/ 1668780 w 3281248"/>
                  <a:gd name="connsiteY2" fmla="*/ 682544 h 1296287"/>
                  <a:gd name="connsiteX3" fmla="*/ 0 w 3281248"/>
                  <a:gd name="connsiteY3" fmla="*/ 0 h 1296287"/>
                  <a:gd name="connsiteX4" fmla="*/ 0 w 3281248"/>
                  <a:gd name="connsiteY4" fmla="*/ 769706 h 1296287"/>
                  <a:gd name="connsiteX5" fmla="*/ 1640624 w 3281248"/>
                  <a:gd name="connsiteY5" fmla="*/ 1296286 h 1296287"/>
                  <a:gd name="connsiteX6" fmla="*/ 3281248 w 3281248"/>
                  <a:gd name="connsiteY6" fmla="*/ 775564 h 1296287"/>
                  <a:gd name="connsiteX0" fmla="*/ 3281248 w 3281248"/>
                  <a:gd name="connsiteY0" fmla="*/ 775564 h 1296285"/>
                  <a:gd name="connsiteX1" fmla="*/ 3281248 w 3281248"/>
                  <a:gd name="connsiteY1" fmla="*/ 0 h 1296285"/>
                  <a:gd name="connsiteX2" fmla="*/ 1654027 w 3281248"/>
                  <a:gd name="connsiteY2" fmla="*/ 535022 h 1296285"/>
                  <a:gd name="connsiteX3" fmla="*/ 0 w 3281248"/>
                  <a:gd name="connsiteY3" fmla="*/ 0 h 1296285"/>
                  <a:gd name="connsiteX4" fmla="*/ 0 w 3281248"/>
                  <a:gd name="connsiteY4" fmla="*/ 769706 h 1296285"/>
                  <a:gd name="connsiteX5" fmla="*/ 1640624 w 3281248"/>
                  <a:gd name="connsiteY5" fmla="*/ 1296286 h 1296285"/>
                  <a:gd name="connsiteX6" fmla="*/ 3281248 w 3281248"/>
                  <a:gd name="connsiteY6" fmla="*/ 775564 h 129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1248" h="1296285">
                    <a:moveTo>
                      <a:pt x="3281248" y="775564"/>
                    </a:moveTo>
                    <a:lnTo>
                      <a:pt x="3281248" y="0"/>
                    </a:lnTo>
                    <a:lnTo>
                      <a:pt x="1654027" y="535022"/>
                    </a:lnTo>
                    <a:lnTo>
                      <a:pt x="0" y="0"/>
                    </a:lnTo>
                    <a:lnTo>
                      <a:pt x="0" y="769706"/>
                    </a:lnTo>
                    <a:cubicBezTo>
                      <a:pt x="868070" y="787051"/>
                      <a:pt x="1640624" y="1296286"/>
                      <a:pt x="1640624" y="1296286"/>
                    </a:cubicBezTo>
                    <a:cubicBezTo>
                      <a:pt x="2540480" y="729167"/>
                      <a:pt x="3281248" y="775564"/>
                      <a:pt x="3281248" y="7755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3145861" name="Straight Connector 38"/>
            <p:cNvCxnSpPr>
              <a:cxnSpLocks/>
            </p:cNvCxnSpPr>
            <p:nvPr/>
          </p:nvCxnSpPr>
          <p:spPr>
            <a:xfrm>
              <a:off x="3888737" y="4699150"/>
              <a:ext cx="0" cy="8494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1" name="Group 34"/>
          <p:cNvGrpSpPr/>
          <p:nvPr/>
        </p:nvGrpSpPr>
        <p:grpSpPr>
          <a:xfrm rot="-600000">
            <a:off x="3690239" y="5015118"/>
            <a:ext cx="396997" cy="1284615"/>
            <a:chOff x="3690239" y="4908662"/>
            <a:chExt cx="396997" cy="1284615"/>
          </a:xfrm>
        </p:grpSpPr>
        <p:sp>
          <p:nvSpPr>
            <p:cNvPr id="1049472" name="Freeform: Shape 32"/>
            <p:cNvSpPr/>
            <p:nvPr/>
          </p:nvSpPr>
          <p:spPr>
            <a:xfrm>
              <a:off x="3690239" y="5607961"/>
              <a:ext cx="396997" cy="585316"/>
            </a:xfrm>
            <a:custGeom>
              <a:avLst/>
              <a:gdLst>
                <a:gd name="connsiteX0" fmla="*/ 333097 w 990600"/>
                <a:gd name="connsiteY0" fmla="*/ 0 h 1460500"/>
                <a:gd name="connsiteX1" fmla="*/ 657504 w 990600"/>
                <a:gd name="connsiteY1" fmla="*/ 0 h 1460500"/>
                <a:gd name="connsiteX2" fmla="*/ 990600 w 990600"/>
                <a:gd name="connsiteY2" fmla="*/ 1460500 h 1460500"/>
                <a:gd name="connsiteX3" fmla="*/ 0 w 990600"/>
                <a:gd name="connsiteY3" fmla="*/ 1460500 h 146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0600" h="1460500">
                  <a:moveTo>
                    <a:pt x="333097" y="0"/>
                  </a:moveTo>
                  <a:lnTo>
                    <a:pt x="657504" y="0"/>
                  </a:lnTo>
                  <a:lnTo>
                    <a:pt x="990600" y="1460500"/>
                  </a:lnTo>
                  <a:lnTo>
                    <a:pt x="0" y="14605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000" tIns="90000" rIns="90000" bIns="90000" rtlCol="0" anchor="t">
              <a:noAutofit/>
            </a:bodyPr>
            <a:lstStyle/>
            <a:p>
              <a:pPr algn="l"/>
              <a:endParaRPr lang="en-US" sz="2000" dirty="0" err="1"/>
            </a:p>
          </p:txBody>
        </p:sp>
        <p:sp>
          <p:nvSpPr>
            <p:cNvPr id="1049473" name="Oval 43"/>
            <p:cNvSpPr/>
            <p:nvPr/>
          </p:nvSpPr>
          <p:spPr>
            <a:xfrm>
              <a:off x="3774437" y="5422163"/>
              <a:ext cx="228600" cy="228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pPr algn="l"/>
              <a:endParaRPr lang="en-US" sz="2000" dirty="0" err="1"/>
            </a:p>
          </p:txBody>
        </p:sp>
        <p:sp>
          <p:nvSpPr>
            <p:cNvPr id="1049474" name="Freeform: Shape 42"/>
            <p:cNvSpPr/>
            <p:nvPr/>
          </p:nvSpPr>
          <p:spPr>
            <a:xfrm>
              <a:off x="3825793" y="5635626"/>
              <a:ext cx="125891" cy="21425"/>
            </a:xfrm>
            <a:custGeom>
              <a:avLst/>
              <a:gdLst>
                <a:gd name="connsiteX0" fmla="*/ 0 w 125891"/>
                <a:gd name="connsiteY0" fmla="*/ 0 h 21425"/>
                <a:gd name="connsiteX1" fmla="*/ 985 w 125891"/>
                <a:gd name="connsiteY1" fmla="*/ 0 h 21425"/>
                <a:gd name="connsiteX2" fmla="*/ 15917 w 125891"/>
                <a:gd name="connsiteY2" fmla="*/ 10068 h 21425"/>
                <a:gd name="connsiteX3" fmla="*/ 60408 w 125891"/>
                <a:gd name="connsiteY3" fmla="*/ 19050 h 21425"/>
                <a:gd name="connsiteX4" fmla="*/ 104899 w 125891"/>
                <a:gd name="connsiteY4" fmla="*/ 10068 h 21425"/>
                <a:gd name="connsiteX5" fmla="*/ 119831 w 125891"/>
                <a:gd name="connsiteY5" fmla="*/ 0 h 21425"/>
                <a:gd name="connsiteX6" fmla="*/ 125891 w 125891"/>
                <a:gd name="connsiteY6" fmla="*/ 0 h 21425"/>
                <a:gd name="connsiteX7" fmla="*/ 107436 w 125891"/>
                <a:gd name="connsiteY7" fmla="*/ 12443 h 21425"/>
                <a:gd name="connsiteX8" fmla="*/ 62945 w 125891"/>
                <a:gd name="connsiteY8" fmla="*/ 21425 h 21425"/>
                <a:gd name="connsiteX9" fmla="*/ 18454 w 125891"/>
                <a:gd name="connsiteY9" fmla="*/ 12443 h 2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891" h="21425">
                  <a:moveTo>
                    <a:pt x="0" y="0"/>
                  </a:moveTo>
                  <a:lnTo>
                    <a:pt x="985" y="0"/>
                  </a:lnTo>
                  <a:lnTo>
                    <a:pt x="15917" y="10068"/>
                  </a:lnTo>
                  <a:cubicBezTo>
                    <a:pt x="29592" y="15852"/>
                    <a:pt x="44627" y="19050"/>
                    <a:pt x="60408" y="19050"/>
                  </a:cubicBezTo>
                  <a:cubicBezTo>
                    <a:pt x="76190" y="19050"/>
                    <a:pt x="91224" y="15852"/>
                    <a:pt x="104899" y="10068"/>
                  </a:cubicBezTo>
                  <a:lnTo>
                    <a:pt x="119831" y="0"/>
                  </a:lnTo>
                  <a:lnTo>
                    <a:pt x="125891" y="0"/>
                  </a:lnTo>
                  <a:lnTo>
                    <a:pt x="107436" y="12443"/>
                  </a:lnTo>
                  <a:cubicBezTo>
                    <a:pt x="93761" y="18227"/>
                    <a:pt x="78727" y="21425"/>
                    <a:pt x="62945" y="21425"/>
                  </a:cubicBezTo>
                  <a:cubicBezTo>
                    <a:pt x="47164" y="21425"/>
                    <a:pt x="32129" y="18227"/>
                    <a:pt x="18454" y="12443"/>
                  </a:cubicBezTo>
                  <a:close/>
                </a:path>
              </a:pathLst>
            </a:custGeom>
            <a:ln w="127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90000" tIns="90000" rIns="90000" bIns="90000" rtlCol="0" anchor="t">
              <a:noAutofit/>
            </a:bodyPr>
            <a:lstStyle/>
            <a:p>
              <a:pPr algn="l"/>
              <a:endParaRPr lang="en-US" sz="2000" dirty="0" err="1"/>
            </a:p>
          </p:txBody>
        </p:sp>
        <p:sp>
          <p:nvSpPr>
            <p:cNvPr id="1049475" name="Freeform: Shape 46"/>
            <p:cNvSpPr/>
            <p:nvPr/>
          </p:nvSpPr>
          <p:spPr>
            <a:xfrm rot="10800000">
              <a:off x="3690239" y="4908662"/>
              <a:ext cx="396997" cy="585316"/>
            </a:xfrm>
            <a:custGeom>
              <a:avLst/>
              <a:gdLst>
                <a:gd name="connsiteX0" fmla="*/ 333097 w 990600"/>
                <a:gd name="connsiteY0" fmla="*/ 0 h 1460500"/>
                <a:gd name="connsiteX1" fmla="*/ 657504 w 990600"/>
                <a:gd name="connsiteY1" fmla="*/ 0 h 1460500"/>
                <a:gd name="connsiteX2" fmla="*/ 990600 w 990600"/>
                <a:gd name="connsiteY2" fmla="*/ 1460500 h 1460500"/>
                <a:gd name="connsiteX3" fmla="*/ 0 w 990600"/>
                <a:gd name="connsiteY3" fmla="*/ 1460500 h 146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0600" h="1460500">
                  <a:moveTo>
                    <a:pt x="333097" y="0"/>
                  </a:moveTo>
                  <a:lnTo>
                    <a:pt x="657504" y="0"/>
                  </a:lnTo>
                  <a:lnTo>
                    <a:pt x="990600" y="1460500"/>
                  </a:lnTo>
                  <a:lnTo>
                    <a:pt x="0" y="146050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000" tIns="90000" rIns="90000" bIns="90000" rtlCol="0" anchor="t">
              <a:noAutofit/>
            </a:bodyPr>
            <a:lstStyle/>
            <a:p>
              <a:pPr algn="l"/>
              <a:endParaRPr lang="en-US" sz="2000" dirty="0" err="1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24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4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4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4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4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4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4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9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4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4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9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4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4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4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4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458" grpId="0" animBg="1"/>
      <p:bldP spid="1049459" grpId="0" animBg="1"/>
      <p:bldP spid="1049460" grpId="0" animBg="1"/>
      <p:bldP spid="1049461" grpId="0" animBg="1"/>
      <p:bldP spid="1049462" grpId="0"/>
      <p:bldP spid="1049463" grpId="0"/>
      <p:bldP spid="1049464" grpId="0"/>
      <p:bldP spid="1049465" grpId="0"/>
      <p:bldP spid="1049466" grpId="0"/>
      <p:bldP spid="1049467" grpId="0"/>
      <p:bldP spid="1049468" grpId="0"/>
      <p:bldP spid="10494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7" name="Picture 2"/>
          <p:cNvPicPr>
            <a:picLocks noChangeAspect="1"/>
          </p:cNvPicPr>
          <p:nvPr/>
        </p:nvPicPr>
        <p:blipFill rotWithShape="1">
          <a:blip r:embed="rId3"/>
          <a:srcRect t="43777" b="10615"/>
          <a:stretch>
            <a:fillRect/>
          </a:stretch>
        </p:blipFill>
        <p:spPr>
          <a:xfrm>
            <a:off x="-10363201" y="0"/>
            <a:ext cx="22555201" cy="6858000"/>
          </a:xfrm>
          <a:prstGeom prst="rect">
            <a:avLst/>
          </a:prstGeom>
        </p:spPr>
      </p:pic>
      <p:pic>
        <p:nvPicPr>
          <p:cNvPr id="209722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204324" y="935707"/>
            <a:ext cx="1029716" cy="1162050"/>
          </a:xfrm>
          <a:prstGeom prst="rect">
            <a:avLst/>
          </a:prstGeom>
        </p:spPr>
      </p:pic>
      <p:sp>
        <p:nvSpPr>
          <p:cNvPr id="1050153" name="Oval 1"/>
          <p:cNvSpPr/>
          <p:nvPr/>
        </p:nvSpPr>
        <p:spPr>
          <a:xfrm>
            <a:off x="697900" y="1386630"/>
            <a:ext cx="2858100" cy="2858098"/>
          </a:xfrm>
          <a:prstGeom prst="ellipse">
            <a:avLst/>
          </a:prstGeom>
          <a:noFill/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154" name="Oval 2"/>
          <p:cNvSpPr/>
          <p:nvPr/>
        </p:nvSpPr>
        <p:spPr>
          <a:xfrm>
            <a:off x="716401" y="1374652"/>
            <a:ext cx="2858100" cy="2858098"/>
          </a:xfrm>
          <a:prstGeom prst="ellipse">
            <a:avLst/>
          </a:prstGeom>
          <a:noFill/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155" name="Oval white"/>
          <p:cNvSpPr/>
          <p:nvPr/>
        </p:nvSpPr>
        <p:spPr>
          <a:xfrm>
            <a:off x="662976" y="1351706"/>
            <a:ext cx="2927950" cy="2927948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9" name="Graphic 21"/>
          <p:cNvGrpSpPr/>
          <p:nvPr/>
        </p:nvGrpSpPr>
        <p:grpSpPr>
          <a:xfrm>
            <a:off x="1466850" y="1962801"/>
            <a:ext cx="1343812" cy="1203971"/>
            <a:chOff x="1466850" y="972133"/>
            <a:chExt cx="1343812" cy="1203971"/>
          </a:xfrm>
        </p:grpSpPr>
        <p:sp>
          <p:nvSpPr>
            <p:cNvPr id="1050156" name="Freeform: Shape 44"/>
            <p:cNvSpPr/>
            <p:nvPr/>
          </p:nvSpPr>
          <p:spPr>
            <a:xfrm>
              <a:off x="1466850" y="972133"/>
              <a:ext cx="1343812" cy="1125624"/>
            </a:xfrm>
            <a:custGeom>
              <a:avLst/>
              <a:gdLst>
                <a:gd name="connsiteX0" fmla="*/ 112198 w 1343812"/>
                <a:gd name="connsiteY0" fmla="*/ 1122184 h 1125624"/>
                <a:gd name="connsiteX1" fmla="*/ 172184 w 1343812"/>
                <a:gd name="connsiteY1" fmla="*/ 234757 h 1125624"/>
                <a:gd name="connsiteX2" fmla="*/ 673236 w 1343812"/>
                <a:gd name="connsiteY2" fmla="*/ 110 h 1125624"/>
                <a:gd name="connsiteX3" fmla="*/ 1216630 w 1343812"/>
                <a:gd name="connsiteY3" fmla="*/ 294743 h 1125624"/>
                <a:gd name="connsiteX4" fmla="*/ 1243094 w 1343812"/>
                <a:gd name="connsiteY4" fmla="*/ 1109835 h 1125624"/>
                <a:gd name="connsiteX5" fmla="*/ 1226333 w 1343812"/>
                <a:gd name="connsiteY5" fmla="*/ 1101895 h 1125624"/>
                <a:gd name="connsiteX6" fmla="*/ 1074606 w 1343812"/>
                <a:gd name="connsiteY6" fmla="*/ 380310 h 1125624"/>
                <a:gd name="connsiteX7" fmla="*/ 672353 w 1343812"/>
                <a:gd name="connsiteY7" fmla="*/ 225054 h 1125624"/>
                <a:gd name="connsiteX8" fmla="*/ 282450 w 1343812"/>
                <a:gd name="connsiteY8" fmla="*/ 367960 h 1125624"/>
                <a:gd name="connsiteX9" fmla="*/ 125430 w 1343812"/>
                <a:gd name="connsiteY9" fmla="*/ 1110717 h 1125624"/>
                <a:gd name="connsiteX10" fmla="*/ 112198 w 1343812"/>
                <a:gd name="connsiteY10" fmla="*/ 1122184 h 112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3812" h="1125624">
                  <a:moveTo>
                    <a:pt x="112198" y="1122184"/>
                  </a:moveTo>
                  <a:cubicBezTo>
                    <a:pt x="112198" y="1122184"/>
                    <a:pt x="-176436" y="688316"/>
                    <a:pt x="172184" y="234757"/>
                  </a:cubicBezTo>
                  <a:cubicBezTo>
                    <a:pt x="256480" y="125091"/>
                    <a:pt x="450056" y="-4301"/>
                    <a:pt x="673236" y="110"/>
                  </a:cubicBezTo>
                  <a:cubicBezTo>
                    <a:pt x="989375" y="6355"/>
                    <a:pt x="1144295" y="192415"/>
                    <a:pt x="1216630" y="294743"/>
                  </a:cubicBezTo>
                  <a:cubicBezTo>
                    <a:pt x="1288965" y="397070"/>
                    <a:pt x="1447749" y="732281"/>
                    <a:pt x="1243094" y="1109835"/>
                  </a:cubicBezTo>
                  <a:cubicBezTo>
                    <a:pt x="1237325" y="1122026"/>
                    <a:pt x="1220564" y="1114086"/>
                    <a:pt x="1226333" y="1101895"/>
                  </a:cubicBezTo>
                  <a:cubicBezTo>
                    <a:pt x="1226333" y="1101895"/>
                    <a:pt x="1418639" y="706699"/>
                    <a:pt x="1074606" y="380310"/>
                  </a:cubicBezTo>
                  <a:cubicBezTo>
                    <a:pt x="1074606" y="380310"/>
                    <a:pt x="896415" y="219761"/>
                    <a:pt x="672353" y="225054"/>
                  </a:cubicBezTo>
                  <a:cubicBezTo>
                    <a:pt x="448291" y="230347"/>
                    <a:pt x="282450" y="367960"/>
                    <a:pt x="282450" y="367960"/>
                  </a:cubicBezTo>
                  <a:cubicBezTo>
                    <a:pt x="282450" y="367960"/>
                    <a:pt x="-70403" y="620250"/>
                    <a:pt x="125430" y="1110717"/>
                  </a:cubicBezTo>
                  <a:cubicBezTo>
                    <a:pt x="129718" y="1121479"/>
                    <a:pt x="119767" y="1130935"/>
                    <a:pt x="112198" y="1122184"/>
                  </a:cubicBezTo>
                  <a:close/>
                </a:path>
              </a:pathLst>
            </a:custGeom>
            <a:solidFill>
              <a:srgbClr val="79B7E4"/>
            </a:solidFill>
            <a:ln w="17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157" name="Freeform: Shape 45"/>
            <p:cNvSpPr/>
            <p:nvPr/>
          </p:nvSpPr>
          <p:spPr>
            <a:xfrm>
              <a:off x="1665665" y="1334799"/>
              <a:ext cx="941681" cy="813014"/>
            </a:xfrm>
            <a:custGeom>
              <a:avLst/>
              <a:gdLst>
                <a:gd name="connsiteX0" fmla="*/ 23649 w 941681"/>
                <a:gd name="connsiteY0" fmla="*/ 799214 h 813014"/>
                <a:gd name="connsiteX1" fmla="*/ 157734 w 941681"/>
                <a:gd name="connsiteY1" fmla="*/ 199362 h 813014"/>
                <a:gd name="connsiteX2" fmla="*/ 471773 w 941681"/>
                <a:gd name="connsiteY2" fmla="*/ 0 h 813014"/>
                <a:gd name="connsiteX3" fmla="*/ 764642 w 941681"/>
                <a:gd name="connsiteY3" fmla="*/ 183484 h 813014"/>
                <a:gd name="connsiteX4" fmla="*/ 937540 w 941681"/>
                <a:gd name="connsiteY4" fmla="*/ 799214 h 813014"/>
                <a:gd name="connsiteX5" fmla="*/ 919897 w 941681"/>
                <a:gd name="connsiteY5" fmla="*/ 799214 h 813014"/>
                <a:gd name="connsiteX6" fmla="*/ 473538 w 941681"/>
                <a:gd name="connsiteY6" fmla="*/ 217005 h 813014"/>
                <a:gd name="connsiteX7" fmla="*/ 39528 w 941681"/>
                <a:gd name="connsiteY7" fmla="*/ 793921 h 813014"/>
                <a:gd name="connsiteX8" fmla="*/ 23649 w 941681"/>
                <a:gd name="connsiteY8" fmla="*/ 799214 h 813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1681" h="813014">
                  <a:moveTo>
                    <a:pt x="23649" y="799214"/>
                  </a:moveTo>
                  <a:cubicBezTo>
                    <a:pt x="23649" y="799214"/>
                    <a:pt x="-83318" y="508974"/>
                    <a:pt x="157734" y="199362"/>
                  </a:cubicBezTo>
                  <a:cubicBezTo>
                    <a:pt x="212373" y="129180"/>
                    <a:pt x="339453" y="47635"/>
                    <a:pt x="471773" y="0"/>
                  </a:cubicBezTo>
                  <a:cubicBezTo>
                    <a:pt x="471773" y="0"/>
                    <a:pt x="653916" y="63708"/>
                    <a:pt x="764642" y="183484"/>
                  </a:cubicBezTo>
                  <a:cubicBezTo>
                    <a:pt x="851091" y="276990"/>
                    <a:pt x="964886" y="392550"/>
                    <a:pt x="937540" y="799214"/>
                  </a:cubicBezTo>
                  <a:cubicBezTo>
                    <a:pt x="937540" y="817615"/>
                    <a:pt x="919897" y="817615"/>
                    <a:pt x="919897" y="799214"/>
                  </a:cubicBezTo>
                  <a:cubicBezTo>
                    <a:pt x="919897" y="799214"/>
                    <a:pt x="894439" y="245057"/>
                    <a:pt x="473538" y="217005"/>
                  </a:cubicBezTo>
                  <a:cubicBezTo>
                    <a:pt x="301521" y="205537"/>
                    <a:pt x="19239" y="427835"/>
                    <a:pt x="39528" y="793921"/>
                  </a:cubicBezTo>
                  <a:cubicBezTo>
                    <a:pt x="40251" y="807012"/>
                    <a:pt x="27090" y="811863"/>
                    <a:pt x="23649" y="799214"/>
                  </a:cubicBezTo>
                  <a:close/>
                </a:path>
              </a:pathLst>
            </a:custGeom>
            <a:solidFill>
              <a:srgbClr val="B9E6FB"/>
            </a:solidFill>
            <a:ln w="17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158" name="Freeform: Shape 46"/>
            <p:cNvSpPr/>
            <p:nvPr/>
          </p:nvSpPr>
          <p:spPr>
            <a:xfrm>
              <a:off x="1759749" y="1681478"/>
              <a:ext cx="771405" cy="494626"/>
            </a:xfrm>
            <a:custGeom>
              <a:avLst/>
              <a:gdLst>
                <a:gd name="connsiteX0" fmla="*/ 1018 w 771405"/>
                <a:gd name="connsiteY0" fmla="*/ 483410 h 494626"/>
                <a:gd name="connsiteX1" fmla="*/ 378572 w 771405"/>
                <a:gd name="connsiteY1" fmla="*/ 0 h 494626"/>
                <a:gd name="connsiteX2" fmla="*/ 770239 w 771405"/>
                <a:gd name="connsiteY2" fmla="*/ 479881 h 494626"/>
                <a:gd name="connsiteX3" fmla="*/ 757889 w 771405"/>
                <a:gd name="connsiteY3" fmla="*/ 490467 h 494626"/>
                <a:gd name="connsiteX4" fmla="*/ 375925 w 771405"/>
                <a:gd name="connsiteY4" fmla="*/ 297279 h 494626"/>
                <a:gd name="connsiteX5" fmla="*/ 14250 w 771405"/>
                <a:gd name="connsiteY5" fmla="*/ 491349 h 494626"/>
                <a:gd name="connsiteX6" fmla="*/ 1018 w 771405"/>
                <a:gd name="connsiteY6" fmla="*/ 483410 h 49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405" h="494626">
                  <a:moveTo>
                    <a:pt x="1018" y="483410"/>
                  </a:moveTo>
                  <a:lnTo>
                    <a:pt x="378572" y="0"/>
                  </a:lnTo>
                  <a:lnTo>
                    <a:pt x="770239" y="479881"/>
                  </a:lnTo>
                  <a:cubicBezTo>
                    <a:pt x="775232" y="485703"/>
                    <a:pt x="762882" y="496289"/>
                    <a:pt x="757889" y="490467"/>
                  </a:cubicBezTo>
                  <a:cubicBezTo>
                    <a:pt x="757889" y="490467"/>
                    <a:pt x="550746" y="283359"/>
                    <a:pt x="375925" y="297279"/>
                  </a:cubicBezTo>
                  <a:cubicBezTo>
                    <a:pt x="176563" y="313158"/>
                    <a:pt x="93642" y="406664"/>
                    <a:pt x="14250" y="491349"/>
                  </a:cubicBezTo>
                  <a:cubicBezTo>
                    <a:pt x="9487" y="499270"/>
                    <a:pt x="-3745" y="491331"/>
                    <a:pt x="1018" y="483410"/>
                  </a:cubicBezTo>
                  <a:close/>
                </a:path>
              </a:pathLst>
            </a:custGeom>
            <a:solidFill>
              <a:srgbClr val="303192"/>
            </a:solidFill>
            <a:ln w="17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50159" name="Title 1"/>
          <p:cNvSpPr txBox="1"/>
          <p:nvPr/>
        </p:nvSpPr>
        <p:spPr>
          <a:xfrm>
            <a:off x="1365550" y="3348548"/>
            <a:ext cx="5015078" cy="5909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  <a:cs typeface="Tahoma" panose="020B0604030504040204" pitchFamily="34" charset="0"/>
              </a:rPr>
              <a:t>Да работим заедно! </a:t>
            </a:r>
          </a:p>
        </p:txBody>
      </p:sp>
      <p:sp>
        <p:nvSpPr>
          <p:cNvPr id="1050160" name="Title 1"/>
          <p:cNvSpPr txBox="1"/>
          <p:nvPr/>
        </p:nvSpPr>
        <p:spPr>
          <a:xfrm>
            <a:off x="7974003" y="2403589"/>
            <a:ext cx="1343812" cy="553998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4000" b="1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  <a:cs typeface="Tahoma" panose="020B0604030504040204" pitchFamily="34" charset="0"/>
              </a:rPr>
              <a:t>80%</a:t>
            </a:r>
            <a:endParaRPr lang="ru-RU" sz="16600" b="1" dirty="0">
              <a:solidFill>
                <a:schemeClr val="bg1"/>
              </a:solidFill>
              <a:latin typeface="Cormac" panose="020B0203040200000004" pitchFamily="34" charset="-52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50161" name="Title 1">
            <a:hlinkClick r:id="rId5"/>
          </p:cNvPr>
          <p:cNvSpPr txBox="1"/>
          <p:nvPr/>
        </p:nvSpPr>
        <p:spPr>
          <a:xfrm>
            <a:off x="7927797" y="5623577"/>
            <a:ext cx="3385054" cy="2492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sme.government.bg</a:t>
            </a:r>
          </a:p>
        </p:txBody>
      </p:sp>
      <p:sp>
        <p:nvSpPr>
          <p:cNvPr id="1050162" name="Title 1"/>
          <p:cNvSpPr txBox="1"/>
          <p:nvPr/>
        </p:nvSpPr>
        <p:spPr>
          <a:xfrm>
            <a:off x="7974003" y="3347381"/>
            <a:ext cx="1343812" cy="553998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  <a:cs typeface="Tahoma" panose="020B0604030504040204" pitchFamily="34" charset="0"/>
              </a:rPr>
              <a:t>25</a:t>
            </a:r>
            <a:r>
              <a:rPr lang="bg-BG" sz="4000" b="1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  <a:cs typeface="Tahoma" panose="020B0604030504040204" pitchFamily="34" charset="0"/>
              </a:rPr>
              <a:t>%</a:t>
            </a:r>
            <a:endParaRPr lang="ru-RU" sz="16600" b="1" dirty="0">
              <a:solidFill>
                <a:schemeClr val="bg1"/>
              </a:solidFill>
              <a:latin typeface="Cormac" panose="020B0203040200000004" pitchFamily="34" charset="-52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50163" name="Title 1"/>
          <p:cNvSpPr txBox="1"/>
          <p:nvPr/>
        </p:nvSpPr>
        <p:spPr>
          <a:xfrm>
            <a:off x="7974003" y="4343422"/>
            <a:ext cx="1343812" cy="553998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  <a:cs typeface="Tahoma" panose="020B0604030504040204" pitchFamily="34" charset="0"/>
              </a:rPr>
              <a:t>67</a:t>
            </a:r>
            <a:r>
              <a:rPr lang="bg-BG" sz="4000" b="1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  <a:cs typeface="Tahoma" panose="020B0604030504040204" pitchFamily="34" charset="0"/>
              </a:rPr>
              <a:t>%</a:t>
            </a:r>
            <a:endParaRPr lang="ru-RU" sz="16600" b="1" dirty="0">
              <a:solidFill>
                <a:schemeClr val="bg1"/>
              </a:solidFill>
              <a:latin typeface="Cormac" panose="020B0203040200000004" pitchFamily="34" charset="-52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50164" name="Title 1"/>
          <p:cNvSpPr txBox="1"/>
          <p:nvPr/>
        </p:nvSpPr>
        <p:spPr>
          <a:xfrm>
            <a:off x="9422451" y="2430003"/>
            <a:ext cx="1890400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ръст в </a:t>
            </a:r>
            <a:r>
              <a:rPr lang="en-US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bg-BG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продажбите </a:t>
            </a:r>
          </a:p>
        </p:txBody>
      </p:sp>
      <p:sp>
        <p:nvSpPr>
          <p:cNvPr id="1050165" name="Title 1"/>
          <p:cNvSpPr txBox="1"/>
          <p:nvPr/>
        </p:nvSpPr>
        <p:spPr>
          <a:xfrm>
            <a:off x="9422451" y="3394010"/>
            <a:ext cx="1890400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повишение </a:t>
            </a:r>
            <a:r>
              <a:rPr lang="en-US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bg-BG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в активността</a:t>
            </a:r>
          </a:p>
        </p:txBody>
      </p:sp>
      <p:sp>
        <p:nvSpPr>
          <p:cNvPr id="1050166" name="Title 1"/>
          <p:cNvSpPr txBox="1"/>
          <p:nvPr/>
        </p:nvSpPr>
        <p:spPr>
          <a:xfrm>
            <a:off x="9422451" y="4384142"/>
            <a:ext cx="1890400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реализират </a:t>
            </a:r>
            <a:r>
              <a:rPr lang="en-US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</a:br>
            <a:r>
              <a:rPr lang="bg-BG" sz="1600" dirty="0">
                <a:solidFill>
                  <a:schemeClr val="bg1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износ</a:t>
            </a:r>
          </a:p>
        </p:txBody>
      </p:sp>
      <p:grpSp>
        <p:nvGrpSpPr>
          <p:cNvPr id="440" name="Group 5"/>
          <p:cNvGrpSpPr/>
          <p:nvPr/>
        </p:nvGrpSpPr>
        <p:grpSpPr>
          <a:xfrm>
            <a:off x="8405017" y="5992058"/>
            <a:ext cx="361949" cy="361949"/>
            <a:chOff x="8405017" y="5992058"/>
            <a:chExt cx="361949" cy="361949"/>
          </a:xfrm>
        </p:grpSpPr>
        <p:sp>
          <p:nvSpPr>
            <p:cNvPr id="1050167" name="Freeform: Shape 7"/>
            <p:cNvSpPr/>
            <p:nvPr/>
          </p:nvSpPr>
          <p:spPr>
            <a:xfrm>
              <a:off x="8405017" y="5992058"/>
              <a:ext cx="361949" cy="361949"/>
            </a:xfrm>
            <a:custGeom>
              <a:avLst/>
              <a:gdLst>
                <a:gd name="connsiteX0" fmla="*/ 180975 w 361949"/>
                <a:gd name="connsiteY0" fmla="*/ 361950 h 361949"/>
                <a:gd name="connsiteX1" fmla="*/ 180975 w 361949"/>
                <a:gd name="connsiteY1" fmla="*/ 361950 h 361949"/>
                <a:gd name="connsiteX2" fmla="*/ 0 w 361949"/>
                <a:gd name="connsiteY2" fmla="*/ 180975 h 361949"/>
                <a:gd name="connsiteX3" fmla="*/ 0 w 361949"/>
                <a:gd name="connsiteY3" fmla="*/ 180975 h 361949"/>
                <a:gd name="connsiteX4" fmla="*/ 180975 w 361949"/>
                <a:gd name="connsiteY4" fmla="*/ 0 h 361949"/>
                <a:gd name="connsiteX5" fmla="*/ 180975 w 361949"/>
                <a:gd name="connsiteY5" fmla="*/ 0 h 361949"/>
                <a:gd name="connsiteX6" fmla="*/ 361950 w 361949"/>
                <a:gd name="connsiteY6" fmla="*/ 180975 h 361949"/>
                <a:gd name="connsiteX7" fmla="*/ 361950 w 361949"/>
                <a:gd name="connsiteY7" fmla="*/ 180975 h 361949"/>
                <a:gd name="connsiteX8" fmla="*/ 180975 w 361949"/>
                <a:gd name="connsiteY8" fmla="*/ 361950 h 36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1949" h="361949">
                  <a:moveTo>
                    <a:pt x="180975" y="361950"/>
                  </a:moveTo>
                  <a:lnTo>
                    <a:pt x="180975" y="361950"/>
                  </a:lnTo>
                  <a:cubicBezTo>
                    <a:pt x="80963" y="361950"/>
                    <a:pt x="0" y="280988"/>
                    <a:pt x="0" y="180975"/>
                  </a:cubicBezTo>
                  <a:lnTo>
                    <a:pt x="0" y="180975"/>
                  </a:lnTo>
                  <a:cubicBezTo>
                    <a:pt x="0" y="80963"/>
                    <a:pt x="80963" y="0"/>
                    <a:pt x="180975" y="0"/>
                  </a:cubicBezTo>
                  <a:lnTo>
                    <a:pt x="180975" y="0"/>
                  </a:lnTo>
                  <a:cubicBezTo>
                    <a:pt x="280988" y="0"/>
                    <a:pt x="361950" y="80963"/>
                    <a:pt x="361950" y="180975"/>
                  </a:cubicBezTo>
                  <a:lnTo>
                    <a:pt x="361950" y="180975"/>
                  </a:lnTo>
                  <a:cubicBezTo>
                    <a:pt x="361950" y="280988"/>
                    <a:pt x="280988" y="361950"/>
                    <a:pt x="180975" y="361950"/>
                  </a:cubicBezTo>
                  <a:close/>
                </a:path>
              </a:pathLst>
            </a:custGeom>
            <a:noFill/>
            <a:ln w="12700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41" name="Graphic 4"/>
            <p:cNvGrpSpPr/>
            <p:nvPr/>
          </p:nvGrpSpPr>
          <p:grpSpPr>
            <a:xfrm>
              <a:off x="8500267" y="6073020"/>
              <a:ext cx="180974" cy="180974"/>
              <a:chOff x="2039320" y="6073020"/>
              <a:chExt cx="180974" cy="180974"/>
            </a:xfrm>
            <a:solidFill>
              <a:schemeClr val="accent4"/>
            </a:solidFill>
          </p:grpSpPr>
          <p:grpSp>
            <p:nvGrpSpPr>
              <p:cNvPr id="442" name="Graphic 4"/>
              <p:cNvGrpSpPr/>
              <p:nvPr/>
            </p:nvGrpSpPr>
            <p:grpSpPr>
              <a:xfrm>
                <a:off x="2039320" y="6073020"/>
                <a:ext cx="43814" cy="180022"/>
                <a:chOff x="2039320" y="6073020"/>
                <a:chExt cx="43814" cy="180022"/>
              </a:xfrm>
              <a:grpFill/>
            </p:grpSpPr>
            <p:sp>
              <p:nvSpPr>
                <p:cNvPr id="1050168" name="Freeform: Shape 11"/>
                <p:cNvSpPr/>
                <p:nvPr/>
              </p:nvSpPr>
              <p:spPr>
                <a:xfrm>
                  <a:off x="2043130" y="6132075"/>
                  <a:ext cx="37147" cy="120967"/>
                </a:xfrm>
                <a:custGeom>
                  <a:avLst/>
                  <a:gdLst>
                    <a:gd name="connsiteX0" fmla="*/ 0 w 37147"/>
                    <a:gd name="connsiteY0" fmla="*/ 0 h 120967"/>
                    <a:gd name="connsiteX1" fmla="*/ 37147 w 37147"/>
                    <a:gd name="connsiteY1" fmla="*/ 0 h 120967"/>
                    <a:gd name="connsiteX2" fmla="*/ 37147 w 37147"/>
                    <a:gd name="connsiteY2" fmla="*/ 120968 h 120967"/>
                    <a:gd name="connsiteX3" fmla="*/ 0 w 37147"/>
                    <a:gd name="connsiteY3" fmla="*/ 120968 h 120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147" h="120967">
                      <a:moveTo>
                        <a:pt x="0" y="0"/>
                      </a:moveTo>
                      <a:lnTo>
                        <a:pt x="37147" y="0"/>
                      </a:lnTo>
                      <a:lnTo>
                        <a:pt x="37147" y="120968"/>
                      </a:lnTo>
                      <a:lnTo>
                        <a:pt x="0" y="12096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0169" name="Freeform: Shape 12"/>
                <p:cNvSpPr/>
                <p:nvPr/>
              </p:nvSpPr>
              <p:spPr>
                <a:xfrm>
                  <a:off x="2039320" y="6073020"/>
                  <a:ext cx="43814" cy="43814"/>
                </a:xfrm>
                <a:custGeom>
                  <a:avLst/>
                  <a:gdLst>
                    <a:gd name="connsiteX0" fmla="*/ 21908 w 43814"/>
                    <a:gd name="connsiteY0" fmla="*/ 43815 h 43814"/>
                    <a:gd name="connsiteX1" fmla="*/ 43815 w 43814"/>
                    <a:gd name="connsiteY1" fmla="*/ 21908 h 43814"/>
                    <a:gd name="connsiteX2" fmla="*/ 21908 w 43814"/>
                    <a:gd name="connsiteY2" fmla="*/ 0 h 43814"/>
                    <a:gd name="connsiteX3" fmla="*/ 0 w 43814"/>
                    <a:gd name="connsiteY3" fmla="*/ 21908 h 43814"/>
                    <a:gd name="connsiteX4" fmla="*/ 21908 w 43814"/>
                    <a:gd name="connsiteY4" fmla="*/ 43815 h 43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814" h="43814">
                      <a:moveTo>
                        <a:pt x="21908" y="43815"/>
                      </a:moveTo>
                      <a:cubicBezTo>
                        <a:pt x="34290" y="43815"/>
                        <a:pt x="43815" y="33338"/>
                        <a:pt x="43815" y="21908"/>
                      </a:cubicBezTo>
                      <a:cubicBezTo>
                        <a:pt x="43815" y="10477"/>
                        <a:pt x="34290" y="0"/>
                        <a:pt x="21908" y="0"/>
                      </a:cubicBezTo>
                      <a:cubicBezTo>
                        <a:pt x="9525" y="0"/>
                        <a:pt x="0" y="10477"/>
                        <a:pt x="0" y="21908"/>
                      </a:cubicBezTo>
                      <a:cubicBezTo>
                        <a:pt x="0" y="33338"/>
                        <a:pt x="9525" y="43815"/>
                        <a:pt x="21908" y="4381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050170" name="Freeform: Shape 13"/>
              <p:cNvSpPr/>
              <p:nvPr/>
            </p:nvSpPr>
            <p:spPr>
              <a:xfrm>
                <a:off x="2104090" y="6128265"/>
                <a:ext cx="116204" cy="125729"/>
              </a:xfrm>
              <a:custGeom>
                <a:avLst/>
                <a:gdLst>
                  <a:gd name="connsiteX0" fmla="*/ 36195 w 116204"/>
                  <a:gd name="connsiteY0" fmla="*/ 61913 h 125729"/>
                  <a:gd name="connsiteX1" fmla="*/ 59055 w 116204"/>
                  <a:gd name="connsiteY1" fmla="*/ 34290 h 125729"/>
                  <a:gd name="connsiteX2" fmla="*/ 79057 w 116204"/>
                  <a:gd name="connsiteY2" fmla="*/ 61913 h 125729"/>
                  <a:gd name="connsiteX3" fmla="*/ 79057 w 116204"/>
                  <a:gd name="connsiteY3" fmla="*/ 125730 h 125729"/>
                  <a:gd name="connsiteX4" fmla="*/ 116205 w 116204"/>
                  <a:gd name="connsiteY4" fmla="*/ 125730 h 125729"/>
                  <a:gd name="connsiteX5" fmla="*/ 116205 w 116204"/>
                  <a:gd name="connsiteY5" fmla="*/ 48578 h 125729"/>
                  <a:gd name="connsiteX6" fmla="*/ 72390 w 116204"/>
                  <a:gd name="connsiteY6" fmla="*/ 0 h 125729"/>
                  <a:gd name="connsiteX7" fmla="*/ 36195 w 116204"/>
                  <a:gd name="connsiteY7" fmla="*/ 20003 h 125729"/>
                  <a:gd name="connsiteX8" fmla="*/ 36195 w 116204"/>
                  <a:gd name="connsiteY8" fmla="*/ 3810 h 125729"/>
                  <a:gd name="connsiteX9" fmla="*/ 0 w 116204"/>
                  <a:gd name="connsiteY9" fmla="*/ 3810 h 125729"/>
                  <a:gd name="connsiteX10" fmla="*/ 0 w 116204"/>
                  <a:gd name="connsiteY10" fmla="*/ 124778 h 125729"/>
                  <a:gd name="connsiteX11" fmla="*/ 36195 w 116204"/>
                  <a:gd name="connsiteY11" fmla="*/ 124778 h 125729"/>
                  <a:gd name="connsiteX12" fmla="*/ 36195 w 116204"/>
                  <a:gd name="connsiteY12" fmla="*/ 61913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204" h="125729">
                    <a:moveTo>
                      <a:pt x="36195" y="61913"/>
                    </a:moveTo>
                    <a:cubicBezTo>
                      <a:pt x="36195" y="44767"/>
                      <a:pt x="43815" y="34290"/>
                      <a:pt x="59055" y="34290"/>
                    </a:cubicBezTo>
                    <a:cubicBezTo>
                      <a:pt x="72390" y="34290"/>
                      <a:pt x="79057" y="43815"/>
                      <a:pt x="79057" y="61913"/>
                    </a:cubicBezTo>
                    <a:cubicBezTo>
                      <a:pt x="79057" y="79057"/>
                      <a:pt x="79057" y="125730"/>
                      <a:pt x="79057" y="125730"/>
                    </a:cubicBezTo>
                    <a:lnTo>
                      <a:pt x="116205" y="125730"/>
                    </a:lnTo>
                    <a:cubicBezTo>
                      <a:pt x="116205" y="125730"/>
                      <a:pt x="116205" y="81915"/>
                      <a:pt x="116205" y="48578"/>
                    </a:cubicBezTo>
                    <a:cubicBezTo>
                      <a:pt x="116205" y="16192"/>
                      <a:pt x="98107" y="0"/>
                      <a:pt x="72390" y="0"/>
                    </a:cubicBezTo>
                    <a:cubicBezTo>
                      <a:pt x="46672" y="0"/>
                      <a:pt x="36195" y="20003"/>
                      <a:pt x="36195" y="20003"/>
                    </a:cubicBezTo>
                    <a:lnTo>
                      <a:pt x="36195" y="3810"/>
                    </a:lnTo>
                    <a:lnTo>
                      <a:pt x="0" y="3810"/>
                    </a:lnTo>
                    <a:lnTo>
                      <a:pt x="0" y="124778"/>
                    </a:lnTo>
                    <a:lnTo>
                      <a:pt x="36195" y="124778"/>
                    </a:lnTo>
                    <a:cubicBezTo>
                      <a:pt x="36195" y="125730"/>
                      <a:pt x="36195" y="80010"/>
                      <a:pt x="36195" y="619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43" name="Group 19"/>
          <p:cNvGrpSpPr/>
          <p:nvPr/>
        </p:nvGrpSpPr>
        <p:grpSpPr>
          <a:xfrm>
            <a:off x="7935417" y="5992058"/>
            <a:ext cx="361949" cy="361949"/>
            <a:chOff x="1474470" y="5992058"/>
            <a:chExt cx="361949" cy="361949"/>
          </a:xfrm>
        </p:grpSpPr>
        <p:sp>
          <p:nvSpPr>
            <p:cNvPr id="1050171" name="Freeform: Shape 15"/>
            <p:cNvSpPr/>
            <p:nvPr/>
          </p:nvSpPr>
          <p:spPr>
            <a:xfrm>
              <a:off x="1474470" y="5992058"/>
              <a:ext cx="361949" cy="361949"/>
            </a:xfrm>
            <a:custGeom>
              <a:avLst/>
              <a:gdLst>
                <a:gd name="connsiteX0" fmla="*/ 180975 w 361949"/>
                <a:gd name="connsiteY0" fmla="*/ 361950 h 361949"/>
                <a:gd name="connsiteX1" fmla="*/ 180975 w 361949"/>
                <a:gd name="connsiteY1" fmla="*/ 361950 h 361949"/>
                <a:gd name="connsiteX2" fmla="*/ 0 w 361949"/>
                <a:gd name="connsiteY2" fmla="*/ 180975 h 361949"/>
                <a:gd name="connsiteX3" fmla="*/ 0 w 361949"/>
                <a:gd name="connsiteY3" fmla="*/ 180975 h 361949"/>
                <a:gd name="connsiteX4" fmla="*/ 180975 w 361949"/>
                <a:gd name="connsiteY4" fmla="*/ 0 h 361949"/>
                <a:gd name="connsiteX5" fmla="*/ 180975 w 361949"/>
                <a:gd name="connsiteY5" fmla="*/ 0 h 361949"/>
                <a:gd name="connsiteX6" fmla="*/ 361950 w 361949"/>
                <a:gd name="connsiteY6" fmla="*/ 180975 h 361949"/>
                <a:gd name="connsiteX7" fmla="*/ 361950 w 361949"/>
                <a:gd name="connsiteY7" fmla="*/ 180975 h 361949"/>
                <a:gd name="connsiteX8" fmla="*/ 180975 w 361949"/>
                <a:gd name="connsiteY8" fmla="*/ 361950 h 36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1949" h="361949">
                  <a:moveTo>
                    <a:pt x="180975" y="361950"/>
                  </a:moveTo>
                  <a:lnTo>
                    <a:pt x="180975" y="361950"/>
                  </a:lnTo>
                  <a:cubicBezTo>
                    <a:pt x="80963" y="361950"/>
                    <a:pt x="0" y="280988"/>
                    <a:pt x="0" y="180975"/>
                  </a:cubicBezTo>
                  <a:lnTo>
                    <a:pt x="0" y="180975"/>
                  </a:lnTo>
                  <a:cubicBezTo>
                    <a:pt x="0" y="80963"/>
                    <a:pt x="80963" y="0"/>
                    <a:pt x="180975" y="0"/>
                  </a:cubicBezTo>
                  <a:lnTo>
                    <a:pt x="180975" y="0"/>
                  </a:lnTo>
                  <a:cubicBezTo>
                    <a:pt x="280988" y="0"/>
                    <a:pt x="361950" y="80963"/>
                    <a:pt x="361950" y="180975"/>
                  </a:cubicBezTo>
                  <a:lnTo>
                    <a:pt x="361950" y="180975"/>
                  </a:lnTo>
                  <a:cubicBezTo>
                    <a:pt x="361950" y="280988"/>
                    <a:pt x="280988" y="361950"/>
                    <a:pt x="180975" y="361950"/>
                  </a:cubicBezTo>
                  <a:close/>
                </a:path>
              </a:pathLst>
            </a:custGeom>
            <a:noFill/>
            <a:ln w="12700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172" name="Freeform: Shape 17"/>
            <p:cNvSpPr/>
            <p:nvPr/>
          </p:nvSpPr>
          <p:spPr>
            <a:xfrm>
              <a:off x="1604009" y="6063495"/>
              <a:ext cx="100965" cy="219074"/>
            </a:xfrm>
            <a:custGeom>
              <a:avLst/>
              <a:gdLst>
                <a:gd name="connsiteX0" fmla="*/ 23813 w 100965"/>
                <a:gd name="connsiteY0" fmla="*/ 219075 h 219074"/>
                <a:gd name="connsiteX1" fmla="*/ 67628 w 100965"/>
                <a:gd name="connsiteY1" fmla="*/ 219075 h 219074"/>
                <a:gd name="connsiteX2" fmla="*/ 67628 w 100965"/>
                <a:gd name="connsiteY2" fmla="*/ 108585 h 219074"/>
                <a:gd name="connsiteX3" fmla="*/ 98108 w 100965"/>
                <a:gd name="connsiteY3" fmla="*/ 108585 h 219074"/>
                <a:gd name="connsiteX4" fmla="*/ 100965 w 100965"/>
                <a:gd name="connsiteY4" fmla="*/ 71438 h 219074"/>
                <a:gd name="connsiteX5" fmla="*/ 66675 w 100965"/>
                <a:gd name="connsiteY5" fmla="*/ 71438 h 219074"/>
                <a:gd name="connsiteX6" fmla="*/ 66675 w 100965"/>
                <a:gd name="connsiteY6" fmla="*/ 50483 h 219074"/>
                <a:gd name="connsiteX7" fmla="*/ 77153 w 100965"/>
                <a:gd name="connsiteY7" fmla="*/ 38100 h 219074"/>
                <a:gd name="connsiteX8" fmla="*/ 100965 w 100965"/>
                <a:gd name="connsiteY8" fmla="*/ 38100 h 219074"/>
                <a:gd name="connsiteX9" fmla="*/ 100965 w 100965"/>
                <a:gd name="connsiteY9" fmla="*/ 0 h 219074"/>
                <a:gd name="connsiteX10" fmla="*/ 70485 w 100965"/>
                <a:gd name="connsiteY10" fmla="*/ 0 h 219074"/>
                <a:gd name="connsiteX11" fmla="*/ 22860 w 100965"/>
                <a:gd name="connsiteY11" fmla="*/ 41910 h 219074"/>
                <a:gd name="connsiteX12" fmla="*/ 22860 w 100965"/>
                <a:gd name="connsiteY12" fmla="*/ 71438 h 219074"/>
                <a:gd name="connsiteX13" fmla="*/ 0 w 100965"/>
                <a:gd name="connsiteY13" fmla="*/ 71438 h 219074"/>
                <a:gd name="connsiteX14" fmla="*/ 0 w 100965"/>
                <a:gd name="connsiteY14" fmla="*/ 108585 h 219074"/>
                <a:gd name="connsiteX15" fmla="*/ 22860 w 100965"/>
                <a:gd name="connsiteY15" fmla="*/ 108585 h 219074"/>
                <a:gd name="connsiteX16" fmla="*/ 22860 w 100965"/>
                <a:gd name="connsiteY16" fmla="*/ 219075 h 21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965" h="219074">
                  <a:moveTo>
                    <a:pt x="23813" y="219075"/>
                  </a:moveTo>
                  <a:lnTo>
                    <a:pt x="67628" y="219075"/>
                  </a:lnTo>
                  <a:lnTo>
                    <a:pt x="67628" y="108585"/>
                  </a:lnTo>
                  <a:lnTo>
                    <a:pt x="98108" y="108585"/>
                  </a:lnTo>
                  <a:lnTo>
                    <a:pt x="100965" y="71438"/>
                  </a:lnTo>
                  <a:lnTo>
                    <a:pt x="66675" y="71438"/>
                  </a:lnTo>
                  <a:cubicBezTo>
                    <a:pt x="66675" y="71438"/>
                    <a:pt x="66675" y="57150"/>
                    <a:pt x="66675" y="50483"/>
                  </a:cubicBezTo>
                  <a:cubicBezTo>
                    <a:pt x="66675" y="41910"/>
                    <a:pt x="68580" y="38100"/>
                    <a:pt x="77153" y="38100"/>
                  </a:cubicBezTo>
                  <a:cubicBezTo>
                    <a:pt x="83820" y="38100"/>
                    <a:pt x="100965" y="38100"/>
                    <a:pt x="100965" y="38100"/>
                  </a:cubicBezTo>
                  <a:lnTo>
                    <a:pt x="100965" y="0"/>
                  </a:lnTo>
                  <a:cubicBezTo>
                    <a:pt x="100965" y="0"/>
                    <a:pt x="76200" y="0"/>
                    <a:pt x="70485" y="0"/>
                  </a:cubicBezTo>
                  <a:cubicBezTo>
                    <a:pt x="38100" y="0"/>
                    <a:pt x="22860" y="14288"/>
                    <a:pt x="22860" y="41910"/>
                  </a:cubicBezTo>
                  <a:cubicBezTo>
                    <a:pt x="22860" y="65723"/>
                    <a:pt x="22860" y="71438"/>
                    <a:pt x="22860" y="71438"/>
                  </a:cubicBezTo>
                  <a:lnTo>
                    <a:pt x="0" y="71438"/>
                  </a:lnTo>
                  <a:lnTo>
                    <a:pt x="0" y="108585"/>
                  </a:lnTo>
                  <a:lnTo>
                    <a:pt x="22860" y="108585"/>
                  </a:lnTo>
                  <a:lnTo>
                    <a:pt x="22860" y="219075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50173" name="Oval 4">
            <a:hlinkClick r:id="rId6"/>
          </p:cNvPr>
          <p:cNvSpPr/>
          <p:nvPr/>
        </p:nvSpPr>
        <p:spPr>
          <a:xfrm>
            <a:off x="7927797" y="5976938"/>
            <a:ext cx="390524" cy="3905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50174" name="Oval 30">
            <a:hlinkClick r:id="rId7"/>
          </p:cNvPr>
          <p:cNvSpPr/>
          <p:nvPr/>
        </p:nvSpPr>
        <p:spPr>
          <a:xfrm>
            <a:off x="8390729" y="5976938"/>
            <a:ext cx="390524" cy="3905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 L 0.44831 0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2097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1.12799 -4.81481E-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2097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9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00" fill="hold"/>
                                        <p:tgtEl>
                                          <p:spTgt spid="20972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0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0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50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50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0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50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50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050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5000" fill="hold"/>
                                        <p:tgtEl>
                                          <p:spTgt spid="105015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5000"/>
                                        <p:tgtEl>
                                          <p:spTgt spid="1050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05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Scale>
                                      <p:cBhvr>
                                        <p:cTn id="40" dur="15000" fill="hold"/>
                                        <p:tgtEl>
                                          <p:spTgt spid="105015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repeatCount="indefinite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5000"/>
                                        <p:tgtEl>
                                          <p:spTgt spid="1050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05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153" grpId="0" animBg="1"/>
      <p:bldP spid="1050153" grpId="1" animBg="1"/>
      <p:bldP spid="1050153" grpId="2" animBg="1"/>
      <p:bldP spid="1050154" grpId="0" animBg="1"/>
      <p:bldP spid="1050154" grpId="1" animBg="1"/>
      <p:bldP spid="1050154" grpId="2" animBg="1"/>
      <p:bldP spid="1050155" grpId="0" animBg="1"/>
      <p:bldP spid="1050155" grpId="1" animBg="1"/>
      <p:bldP spid="10501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1" name="!!Back1"/>
          <p:cNvSpPr/>
          <p:nvPr/>
        </p:nvSpPr>
        <p:spPr>
          <a:xfrm rot="5149753">
            <a:off x="2193636" y="-3014779"/>
            <a:ext cx="7854360" cy="12832523"/>
          </a:xfrm>
          <a:custGeom>
            <a:avLst/>
            <a:gdLst>
              <a:gd name="connsiteX0" fmla="*/ 0 w 1221476"/>
              <a:gd name="connsiteY0" fmla="*/ 507600 h 3441595"/>
              <a:gd name="connsiteX1" fmla="*/ 1221476 w 1221476"/>
              <a:gd name="connsiteY1" fmla="*/ 0 h 3441595"/>
              <a:gd name="connsiteX2" fmla="*/ 1183705 w 1221476"/>
              <a:gd name="connsiteY2" fmla="*/ 1749911 h 3441595"/>
              <a:gd name="connsiteX3" fmla="*/ 43249 w 1221476"/>
              <a:gd name="connsiteY3" fmla="*/ 3441595 h 3441595"/>
              <a:gd name="connsiteX4" fmla="*/ 0 w 1221476"/>
              <a:gd name="connsiteY4" fmla="*/ 507600 h 3441595"/>
              <a:gd name="connsiteX0" fmla="*/ 5610326 w 6831802"/>
              <a:gd name="connsiteY0" fmla="*/ 507600 h 3538670"/>
              <a:gd name="connsiteX1" fmla="*/ 6831802 w 6831802"/>
              <a:gd name="connsiteY1" fmla="*/ 0 h 3538670"/>
              <a:gd name="connsiteX2" fmla="*/ 6794031 w 6831802"/>
              <a:gd name="connsiteY2" fmla="*/ 1749911 h 3538670"/>
              <a:gd name="connsiteX3" fmla="*/ 0 w 6831802"/>
              <a:gd name="connsiteY3" fmla="*/ 3538670 h 3538670"/>
              <a:gd name="connsiteX4" fmla="*/ 5610326 w 6831802"/>
              <a:gd name="connsiteY4" fmla="*/ 507600 h 3538670"/>
              <a:gd name="connsiteX0" fmla="*/ 917416 w 6831802"/>
              <a:gd name="connsiteY0" fmla="*/ 0 h 12316002"/>
              <a:gd name="connsiteX1" fmla="*/ 6831802 w 6831802"/>
              <a:gd name="connsiteY1" fmla="*/ 8777332 h 12316002"/>
              <a:gd name="connsiteX2" fmla="*/ 6794031 w 6831802"/>
              <a:gd name="connsiteY2" fmla="*/ 10527243 h 12316002"/>
              <a:gd name="connsiteX3" fmla="*/ 0 w 6831802"/>
              <a:gd name="connsiteY3" fmla="*/ 12316002 h 12316002"/>
              <a:gd name="connsiteX4" fmla="*/ 917416 w 6831802"/>
              <a:gd name="connsiteY4" fmla="*/ 0 h 12316002"/>
              <a:gd name="connsiteX0" fmla="*/ 917416 w 7854360"/>
              <a:gd name="connsiteY0" fmla="*/ 0 h 12316002"/>
              <a:gd name="connsiteX1" fmla="*/ 7854360 w 7854360"/>
              <a:gd name="connsiteY1" fmla="*/ 542236 h 12316002"/>
              <a:gd name="connsiteX2" fmla="*/ 6794031 w 7854360"/>
              <a:gd name="connsiteY2" fmla="*/ 10527243 h 12316002"/>
              <a:gd name="connsiteX3" fmla="*/ 0 w 7854360"/>
              <a:gd name="connsiteY3" fmla="*/ 12316002 h 12316002"/>
              <a:gd name="connsiteX4" fmla="*/ 917416 w 7854360"/>
              <a:gd name="connsiteY4" fmla="*/ 0 h 12316002"/>
              <a:gd name="connsiteX0" fmla="*/ 917416 w 7854360"/>
              <a:gd name="connsiteY0" fmla="*/ 0 h 12832523"/>
              <a:gd name="connsiteX1" fmla="*/ 7854360 w 7854360"/>
              <a:gd name="connsiteY1" fmla="*/ 542236 h 12832523"/>
              <a:gd name="connsiteX2" fmla="*/ 6975192 w 7854360"/>
              <a:gd name="connsiteY2" fmla="*/ 12832523 h 12832523"/>
              <a:gd name="connsiteX3" fmla="*/ 0 w 7854360"/>
              <a:gd name="connsiteY3" fmla="*/ 12316002 h 12832523"/>
              <a:gd name="connsiteX4" fmla="*/ 917416 w 7854360"/>
              <a:gd name="connsiteY4" fmla="*/ 0 h 1283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4360" h="12832523">
                <a:moveTo>
                  <a:pt x="917416" y="0"/>
                </a:moveTo>
                <a:lnTo>
                  <a:pt x="7854360" y="542236"/>
                </a:lnTo>
                <a:lnTo>
                  <a:pt x="6975192" y="12832523"/>
                </a:lnTo>
                <a:lnTo>
                  <a:pt x="0" y="12316002"/>
                </a:lnTo>
                <a:lnTo>
                  <a:pt x="917416" y="0"/>
                </a:lnTo>
                <a:close/>
              </a:path>
            </a:pathLst>
          </a:custGeom>
          <a:solidFill>
            <a:schemeClr val="accent4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t">
            <a:noAutofit/>
          </a:bodyPr>
          <a:lstStyle/>
          <a:p>
            <a:endParaRPr lang="en-US" sz="2000" dirty="0" err="1"/>
          </a:p>
        </p:txBody>
      </p:sp>
      <p:sp>
        <p:nvSpPr>
          <p:cNvPr id="1048782" name="!!Section 1 Oval"/>
          <p:cNvSpPr/>
          <p:nvPr/>
        </p:nvSpPr>
        <p:spPr>
          <a:xfrm>
            <a:off x="322189" y="274373"/>
            <a:ext cx="248372" cy="2483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8783" name="!!Section 1"/>
          <p:cNvSpPr txBox="1"/>
          <p:nvPr/>
        </p:nvSpPr>
        <p:spPr>
          <a:xfrm>
            <a:off x="831651" y="306226"/>
            <a:ext cx="4526986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Cormac" panose="020B0203040200000004" pitchFamily="34" charset="-52"/>
                <a:ea typeface="Verdana" panose="020B0604030504040204" pitchFamily="34" charset="0"/>
              </a:rPr>
              <a:t>Национални павилиони на международни панаири</a:t>
            </a:r>
            <a:endParaRPr lang="ru-RU" sz="1200" dirty="0">
              <a:solidFill>
                <a:srgbClr val="303192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grpSp>
        <p:nvGrpSpPr>
          <p:cNvPr id="110" name="Group 46"/>
          <p:cNvGrpSpPr/>
          <p:nvPr/>
        </p:nvGrpSpPr>
        <p:grpSpPr>
          <a:xfrm>
            <a:off x="427058" y="215347"/>
            <a:ext cx="335175" cy="366423"/>
            <a:chOff x="1158784" y="1623434"/>
            <a:chExt cx="1176746" cy="1286451"/>
          </a:xfrm>
        </p:grpSpPr>
        <p:sp>
          <p:nvSpPr>
            <p:cNvPr id="1048784" name="Rectangle 47"/>
            <p:cNvSpPr/>
            <p:nvPr/>
          </p:nvSpPr>
          <p:spPr>
            <a:xfrm>
              <a:off x="1248600" y="1690955"/>
              <a:ext cx="997114" cy="1218930"/>
            </a:xfrm>
            <a:prstGeom prst="rect">
              <a:avLst/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8785" name="Freeform: Shape 48"/>
            <p:cNvSpPr/>
            <p:nvPr/>
          </p:nvSpPr>
          <p:spPr>
            <a:xfrm>
              <a:off x="1158784" y="1623434"/>
              <a:ext cx="1176746" cy="377062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solidFill>
              <a:schemeClr val="tx1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8786" name="Freeform: Shape 49"/>
            <p:cNvSpPr/>
            <p:nvPr/>
          </p:nvSpPr>
          <p:spPr>
            <a:xfrm>
              <a:off x="1158784" y="1857376"/>
              <a:ext cx="1176746" cy="143121"/>
            </a:xfrm>
            <a:custGeom>
              <a:avLst/>
              <a:gdLst>
                <a:gd name="connsiteX0" fmla="*/ 1 w 1176746"/>
                <a:gd name="connsiteY0" fmla="*/ 0 h 143121"/>
                <a:gd name="connsiteX1" fmla="*/ 1176746 w 1176746"/>
                <a:gd name="connsiteY1" fmla="*/ 0 h 143121"/>
                <a:gd name="connsiteX2" fmla="*/ 1176746 w 1176746"/>
                <a:gd name="connsiteY2" fmla="*/ 31871 h 143121"/>
                <a:gd name="connsiteX3" fmla="*/ 1175949 w 1176746"/>
                <a:gd name="connsiteY3" fmla="*/ 31871 h 143121"/>
                <a:gd name="connsiteX4" fmla="*/ 1174374 w 1176746"/>
                <a:gd name="connsiteY4" fmla="*/ 47493 h 143121"/>
                <a:gd name="connsiteX5" fmla="*/ 1057042 w 1176746"/>
                <a:gd name="connsiteY5" fmla="*/ 143121 h 143121"/>
                <a:gd name="connsiteX6" fmla="*/ 954614 w 1176746"/>
                <a:gd name="connsiteY6" fmla="*/ 85458 h 143121"/>
                <a:gd name="connsiteX7" fmla="*/ 939874 w 1176746"/>
                <a:gd name="connsiteY7" fmla="*/ 47914 h 143121"/>
                <a:gd name="connsiteX8" fmla="*/ 925134 w 1176746"/>
                <a:gd name="connsiteY8" fmla="*/ 85458 h 143121"/>
                <a:gd name="connsiteX9" fmla="*/ 822708 w 1176746"/>
                <a:gd name="connsiteY9" fmla="*/ 143121 h 143121"/>
                <a:gd name="connsiteX10" fmla="*/ 720280 w 1176746"/>
                <a:gd name="connsiteY10" fmla="*/ 85458 h 143121"/>
                <a:gd name="connsiteX11" fmla="*/ 705540 w 1176746"/>
                <a:gd name="connsiteY11" fmla="*/ 47914 h 143121"/>
                <a:gd name="connsiteX12" fmla="*/ 690800 w 1176746"/>
                <a:gd name="connsiteY12" fmla="*/ 85458 h 143121"/>
                <a:gd name="connsiteX13" fmla="*/ 588373 w 1176746"/>
                <a:gd name="connsiteY13" fmla="*/ 143121 h 143121"/>
                <a:gd name="connsiteX14" fmla="*/ 485946 w 1176746"/>
                <a:gd name="connsiteY14" fmla="*/ 85458 h 143121"/>
                <a:gd name="connsiteX15" fmla="*/ 471206 w 1176746"/>
                <a:gd name="connsiteY15" fmla="*/ 47913 h 143121"/>
                <a:gd name="connsiteX16" fmla="*/ 456465 w 1176746"/>
                <a:gd name="connsiteY16" fmla="*/ 85458 h 143121"/>
                <a:gd name="connsiteX17" fmla="*/ 354038 w 1176746"/>
                <a:gd name="connsiteY17" fmla="*/ 143121 h 143121"/>
                <a:gd name="connsiteX18" fmla="*/ 251611 w 1176746"/>
                <a:gd name="connsiteY18" fmla="*/ 85458 h 143121"/>
                <a:gd name="connsiteX19" fmla="*/ 236871 w 1176746"/>
                <a:gd name="connsiteY19" fmla="*/ 47914 h 143121"/>
                <a:gd name="connsiteX20" fmla="*/ 222131 w 1176746"/>
                <a:gd name="connsiteY20" fmla="*/ 85458 h 143121"/>
                <a:gd name="connsiteX21" fmla="*/ 119704 w 1176746"/>
                <a:gd name="connsiteY21" fmla="*/ 143121 h 143121"/>
                <a:gd name="connsiteX22" fmla="*/ 2371 w 1176746"/>
                <a:gd name="connsiteY22" fmla="*/ 47493 h 143121"/>
                <a:gd name="connsiteX23" fmla="*/ 797 w 1176746"/>
                <a:gd name="connsiteY23" fmla="*/ 31871 h 143121"/>
                <a:gd name="connsiteX24" fmla="*/ 1 w 1176746"/>
                <a:gd name="connsiteY24" fmla="*/ 31871 h 143121"/>
                <a:gd name="connsiteX25" fmla="*/ 1 w 1176746"/>
                <a:gd name="connsiteY25" fmla="*/ 23978 h 143121"/>
                <a:gd name="connsiteX26" fmla="*/ 0 w 1176746"/>
                <a:gd name="connsiteY26" fmla="*/ 23970 h 143121"/>
                <a:gd name="connsiteX27" fmla="*/ 1 w 1176746"/>
                <a:gd name="connsiteY27" fmla="*/ 23970 h 14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6746" h="143121">
                  <a:moveTo>
                    <a:pt x="1" y="0"/>
                  </a:moveTo>
                  <a:lnTo>
                    <a:pt x="1176746" y="0"/>
                  </a:lnTo>
                  <a:lnTo>
                    <a:pt x="1176746" y="31871"/>
                  </a:lnTo>
                  <a:lnTo>
                    <a:pt x="1175949" y="31871"/>
                  </a:lnTo>
                  <a:lnTo>
                    <a:pt x="1174374" y="47493"/>
                  </a:lnTo>
                  <a:cubicBezTo>
                    <a:pt x="1163206" y="102068"/>
                    <a:pt x="1114919" y="143121"/>
                    <a:pt x="1057042" y="143121"/>
                  </a:cubicBezTo>
                  <a:cubicBezTo>
                    <a:pt x="1013634" y="143121"/>
                    <a:pt x="975620" y="120029"/>
                    <a:pt x="954614" y="85458"/>
                  </a:cubicBezTo>
                  <a:lnTo>
                    <a:pt x="939874" y="47914"/>
                  </a:lnTo>
                  <a:lnTo>
                    <a:pt x="925134" y="85458"/>
                  </a:lnTo>
                  <a:cubicBezTo>
                    <a:pt x="904129" y="120029"/>
                    <a:pt x="866115" y="143121"/>
                    <a:pt x="822708" y="143121"/>
                  </a:cubicBezTo>
                  <a:cubicBezTo>
                    <a:pt x="779300" y="143121"/>
                    <a:pt x="741286" y="120029"/>
                    <a:pt x="720280" y="85458"/>
                  </a:cubicBezTo>
                  <a:lnTo>
                    <a:pt x="705540" y="47914"/>
                  </a:lnTo>
                  <a:lnTo>
                    <a:pt x="690800" y="85458"/>
                  </a:lnTo>
                  <a:cubicBezTo>
                    <a:pt x="669794" y="120029"/>
                    <a:pt x="631781" y="143121"/>
                    <a:pt x="588373" y="143121"/>
                  </a:cubicBezTo>
                  <a:cubicBezTo>
                    <a:pt x="544965" y="143121"/>
                    <a:pt x="506952" y="120029"/>
                    <a:pt x="485946" y="85458"/>
                  </a:cubicBezTo>
                  <a:lnTo>
                    <a:pt x="471206" y="47913"/>
                  </a:lnTo>
                  <a:lnTo>
                    <a:pt x="456465" y="85458"/>
                  </a:lnTo>
                  <a:cubicBezTo>
                    <a:pt x="435459" y="120029"/>
                    <a:pt x="397446" y="143121"/>
                    <a:pt x="354038" y="143121"/>
                  </a:cubicBezTo>
                  <a:cubicBezTo>
                    <a:pt x="310630" y="143121"/>
                    <a:pt x="272617" y="120029"/>
                    <a:pt x="251611" y="85458"/>
                  </a:cubicBezTo>
                  <a:lnTo>
                    <a:pt x="236871" y="47914"/>
                  </a:lnTo>
                  <a:lnTo>
                    <a:pt x="222131" y="85458"/>
                  </a:lnTo>
                  <a:cubicBezTo>
                    <a:pt x="201125" y="120029"/>
                    <a:pt x="163112" y="143121"/>
                    <a:pt x="119704" y="143121"/>
                  </a:cubicBezTo>
                  <a:cubicBezTo>
                    <a:pt x="61828" y="143121"/>
                    <a:pt x="13539" y="102068"/>
                    <a:pt x="2371" y="47493"/>
                  </a:cubicBezTo>
                  <a:lnTo>
                    <a:pt x="797" y="31871"/>
                  </a:lnTo>
                  <a:lnTo>
                    <a:pt x="1" y="31871"/>
                  </a:lnTo>
                  <a:lnTo>
                    <a:pt x="1" y="23978"/>
                  </a:lnTo>
                  <a:lnTo>
                    <a:pt x="0" y="23970"/>
                  </a:lnTo>
                  <a:lnTo>
                    <a:pt x="1" y="23970"/>
                  </a:lnTo>
                  <a:close/>
                </a:path>
              </a:pathLst>
            </a:custGeom>
            <a:solidFill>
              <a:schemeClr val="tx1"/>
            </a:solidFill>
            <a:ln w="125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cxnSp>
          <p:nvCxnSpPr>
            <p:cNvPr id="3145745" name="Straight Connector 50"/>
            <p:cNvCxnSpPr>
              <a:cxnSpLocks/>
            </p:cNvCxnSpPr>
            <p:nvPr/>
          </p:nvCxnSpPr>
          <p:spPr>
            <a:xfrm>
              <a:off x="1248600" y="2525369"/>
              <a:ext cx="997114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"/>
          <p:cNvGrpSpPr/>
          <p:nvPr/>
        </p:nvGrpSpPr>
        <p:grpSpPr>
          <a:xfrm>
            <a:off x="839788" y="2931817"/>
            <a:ext cx="3241678" cy="967154"/>
            <a:chOff x="839788" y="2931817"/>
            <a:chExt cx="3241678" cy="967154"/>
          </a:xfrm>
        </p:grpSpPr>
        <p:sp>
          <p:nvSpPr>
            <p:cNvPr id="1048787" name="Freeform: Shape 77"/>
            <p:cNvSpPr/>
            <p:nvPr/>
          </p:nvSpPr>
          <p:spPr>
            <a:xfrm rot="10800000">
              <a:off x="839788" y="2931817"/>
              <a:ext cx="3241678" cy="967154"/>
            </a:xfrm>
            <a:custGeom>
              <a:avLst/>
              <a:gdLst>
                <a:gd name="connsiteX0" fmla="*/ 0 w 3241678"/>
                <a:gd name="connsiteY0" fmla="*/ 0 h 869327"/>
                <a:gd name="connsiteX1" fmla="*/ 3241678 w 3241678"/>
                <a:gd name="connsiteY1" fmla="*/ 0 h 869327"/>
                <a:gd name="connsiteX2" fmla="*/ 3241678 w 3241678"/>
                <a:gd name="connsiteY2" fmla="*/ 869327 h 869327"/>
                <a:gd name="connsiteX3" fmla="*/ 307231 w 3241678"/>
                <a:gd name="connsiteY3" fmla="*/ 869327 h 869327"/>
                <a:gd name="connsiteX4" fmla="*/ 307231 w 3241678"/>
                <a:gd name="connsiteY4" fmla="*/ 869327 h 869327"/>
                <a:gd name="connsiteX5" fmla="*/ 3 w 3241678"/>
                <a:gd name="connsiteY5" fmla="*/ 562098 h 869327"/>
                <a:gd name="connsiteX6" fmla="*/ 0 w 3241678"/>
                <a:gd name="connsiteY6" fmla="*/ 562100 h 8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41678" h="869327">
                  <a:moveTo>
                    <a:pt x="0" y="0"/>
                  </a:moveTo>
                  <a:lnTo>
                    <a:pt x="3241678" y="0"/>
                  </a:lnTo>
                  <a:lnTo>
                    <a:pt x="3241678" y="869327"/>
                  </a:lnTo>
                  <a:lnTo>
                    <a:pt x="307231" y="869327"/>
                  </a:lnTo>
                  <a:lnTo>
                    <a:pt x="307231" y="869327"/>
                  </a:lnTo>
                  <a:lnTo>
                    <a:pt x="3" y="562098"/>
                  </a:lnTo>
                  <a:lnTo>
                    <a:pt x="0" y="5621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000" tIns="90000" rIns="90000" bIns="90000" rtlCol="0" anchor="t">
              <a:noAutofit/>
            </a:bodyPr>
            <a:lstStyle/>
            <a:p>
              <a:pPr algn="l"/>
              <a:endParaRPr lang="en-US" sz="2000" dirty="0" err="1"/>
            </a:p>
          </p:txBody>
        </p:sp>
        <p:sp>
          <p:nvSpPr>
            <p:cNvPr id="1048788" name="Title 1"/>
            <p:cNvSpPr txBox="1"/>
            <p:nvPr/>
          </p:nvSpPr>
          <p:spPr>
            <a:xfrm>
              <a:off x="839788" y="2931817"/>
              <a:ext cx="3132873" cy="257369"/>
            </a:xfrm>
            <a:prstGeom prst="rect">
              <a:avLst/>
            </a:prstGeom>
          </p:spPr>
          <p:txBody>
            <a:bodyPr vert="horz" wrap="square" lIns="108000" tIns="7200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200" dirty="0">
                  <a:latin typeface="Cormac" panose="020B0203040200000004" pitchFamily="34" charset="-52"/>
                  <a:ea typeface="Verdana" panose="020B0604030504040204" pitchFamily="34" charset="0"/>
                </a:rPr>
                <a:t>Хранително-вкусова промишленост </a:t>
              </a:r>
            </a:p>
          </p:txBody>
        </p:sp>
        <p:pic>
          <p:nvPicPr>
            <p:cNvPr id="2097164" name="Picture 2" descr="Gulfood Logo Vector (.EPS) Free Download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744718" y="3301495"/>
              <a:ext cx="907081" cy="514013"/>
            </a:xfrm>
            <a:prstGeom prst="rect">
              <a:avLst/>
            </a:prstGeom>
            <a:noFill/>
          </p:spPr>
        </p:pic>
        <p:pic>
          <p:nvPicPr>
            <p:cNvPr id="2097165" name="Picture 2" descr="Experience the leading food fair in Cologne | Anuga | Anuga"/>
            <p:cNvPicPr>
              <a:picLocks noChangeAspect="1" noChangeArrowheads="1"/>
            </p:cNvPicPr>
            <p:nvPr/>
          </p:nvPicPr>
          <p:blipFill>
            <a:blip r:embed="rId4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059015" y="3301494"/>
              <a:ext cx="449762" cy="514013"/>
            </a:xfrm>
            <a:prstGeom prst="rect">
              <a:avLst/>
            </a:prstGeom>
            <a:noFill/>
          </p:spPr>
        </p:pic>
        <p:pic>
          <p:nvPicPr>
            <p:cNvPr id="2097166" name="Picture 6" descr="SIAL Paris Logo"/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r="9365"/>
            <a:stretch>
              <a:fillRect/>
            </a:stretch>
          </p:blipFill>
          <p:spPr bwMode="auto">
            <a:xfrm>
              <a:off x="2975311" y="3391872"/>
              <a:ext cx="806738" cy="335270"/>
            </a:xfrm>
            <a:prstGeom prst="rect">
              <a:avLst/>
            </a:prstGeom>
            <a:noFill/>
          </p:spPr>
        </p:pic>
      </p:grpSp>
      <p:sp>
        <p:nvSpPr>
          <p:cNvPr id="1048789" name="Title 1"/>
          <p:cNvSpPr txBox="1"/>
          <p:nvPr/>
        </p:nvSpPr>
        <p:spPr>
          <a:xfrm>
            <a:off x="839789" y="754918"/>
            <a:ext cx="6818782" cy="7755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Осигуряваме участието им в най-престижните световни изложения</a:t>
            </a:r>
          </a:p>
        </p:txBody>
      </p:sp>
      <p:sp>
        <p:nvSpPr>
          <p:cNvPr id="1048790" name="Title 1"/>
          <p:cNvSpPr txBox="1"/>
          <p:nvPr/>
        </p:nvSpPr>
        <p:spPr>
          <a:xfrm>
            <a:off x="839788" y="1530515"/>
            <a:ext cx="3181819" cy="1102801"/>
          </a:xfrm>
          <a:prstGeom prst="rect">
            <a:avLst/>
          </a:prstGeom>
        </p:spPr>
        <p:txBody>
          <a:bodyPr vert="horz" wrap="square" lIns="0" tIns="3600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Множеството успешни примери, с които можем да се похвалим са от различни браншове и сектори </a:t>
            </a:r>
          </a:p>
        </p:txBody>
      </p:sp>
      <p:grpSp>
        <p:nvGrpSpPr>
          <p:cNvPr id="112" name="Group 6"/>
          <p:cNvGrpSpPr/>
          <p:nvPr/>
        </p:nvGrpSpPr>
        <p:grpSpPr>
          <a:xfrm>
            <a:off x="839788" y="5083146"/>
            <a:ext cx="3241678" cy="967154"/>
            <a:chOff x="839788" y="5083146"/>
            <a:chExt cx="3241678" cy="967154"/>
          </a:xfrm>
        </p:grpSpPr>
        <p:sp>
          <p:nvSpPr>
            <p:cNvPr id="1048791" name="Freeform: Shape 79"/>
            <p:cNvSpPr/>
            <p:nvPr/>
          </p:nvSpPr>
          <p:spPr>
            <a:xfrm rot="10800000">
              <a:off x="839788" y="5083146"/>
              <a:ext cx="3241678" cy="967154"/>
            </a:xfrm>
            <a:custGeom>
              <a:avLst/>
              <a:gdLst>
                <a:gd name="connsiteX0" fmla="*/ 0 w 3241678"/>
                <a:gd name="connsiteY0" fmla="*/ 0 h 869327"/>
                <a:gd name="connsiteX1" fmla="*/ 3241678 w 3241678"/>
                <a:gd name="connsiteY1" fmla="*/ 0 h 869327"/>
                <a:gd name="connsiteX2" fmla="*/ 3241678 w 3241678"/>
                <a:gd name="connsiteY2" fmla="*/ 869327 h 869327"/>
                <a:gd name="connsiteX3" fmla="*/ 307231 w 3241678"/>
                <a:gd name="connsiteY3" fmla="*/ 869327 h 869327"/>
                <a:gd name="connsiteX4" fmla="*/ 307231 w 3241678"/>
                <a:gd name="connsiteY4" fmla="*/ 869327 h 869327"/>
                <a:gd name="connsiteX5" fmla="*/ 3 w 3241678"/>
                <a:gd name="connsiteY5" fmla="*/ 562098 h 869327"/>
                <a:gd name="connsiteX6" fmla="*/ 0 w 3241678"/>
                <a:gd name="connsiteY6" fmla="*/ 562100 h 8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41678" h="869327">
                  <a:moveTo>
                    <a:pt x="0" y="0"/>
                  </a:moveTo>
                  <a:lnTo>
                    <a:pt x="3241678" y="0"/>
                  </a:lnTo>
                  <a:lnTo>
                    <a:pt x="3241678" y="869327"/>
                  </a:lnTo>
                  <a:lnTo>
                    <a:pt x="307231" y="869327"/>
                  </a:lnTo>
                  <a:lnTo>
                    <a:pt x="307231" y="869327"/>
                  </a:lnTo>
                  <a:lnTo>
                    <a:pt x="3" y="562098"/>
                  </a:lnTo>
                  <a:lnTo>
                    <a:pt x="0" y="5621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000" tIns="90000" rIns="90000" bIns="90000" rtlCol="0" anchor="t">
              <a:noAutofit/>
            </a:bodyPr>
            <a:lstStyle/>
            <a:p>
              <a:pPr algn="l"/>
              <a:endParaRPr lang="en-US" sz="2000" dirty="0" err="1"/>
            </a:p>
          </p:txBody>
        </p:sp>
        <p:sp>
          <p:nvSpPr>
            <p:cNvPr id="1048792" name="Title 1"/>
            <p:cNvSpPr txBox="1"/>
            <p:nvPr/>
          </p:nvSpPr>
          <p:spPr>
            <a:xfrm>
              <a:off x="839788" y="5083146"/>
              <a:ext cx="3132873" cy="257369"/>
            </a:xfrm>
            <a:prstGeom prst="rect">
              <a:avLst/>
            </a:prstGeom>
          </p:spPr>
          <p:txBody>
            <a:bodyPr vert="horz" wrap="square" lIns="108000" tIns="7200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200" dirty="0">
                  <a:latin typeface="Cormac" panose="020B0203040200000004" pitchFamily="34" charset="-52"/>
                  <a:ea typeface="Verdana" panose="020B0604030504040204" pitchFamily="34" charset="0"/>
                </a:rPr>
                <a:t>Козметика</a:t>
              </a:r>
              <a:endParaRPr lang="ru-RU" sz="12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endParaRPr>
            </a:p>
          </p:txBody>
        </p:sp>
        <p:pic>
          <p:nvPicPr>
            <p:cNvPr id="2097167" name="Picture 2" descr="Cosmoprof Worldwide Bologna | A new world for beauty"/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65241" y="5499439"/>
              <a:ext cx="1414520" cy="330882"/>
            </a:xfrm>
            <a:prstGeom prst="rect">
              <a:avLst/>
            </a:prstGeom>
            <a:noFill/>
          </p:spPr>
        </p:pic>
        <p:pic>
          <p:nvPicPr>
            <p:cNvPr id="2097168" name="Picture 4" descr="Beautyworld Middle East - The largest international trade fair for beauty  products, hair, fragrances and wellbeing in the Middle East"/>
            <p:cNvPicPr>
              <a:picLocks noChangeAspect="1" noChangeArrowheads="1"/>
            </p:cNvPicPr>
            <p:nvPr/>
          </p:nvPicPr>
          <p:blipFill>
            <a:blip r:embed="rId7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564406" y="5427446"/>
              <a:ext cx="1340589" cy="402875"/>
            </a:xfrm>
            <a:prstGeom prst="rect">
              <a:avLst/>
            </a:prstGeom>
            <a:noFill/>
          </p:spPr>
        </p:pic>
      </p:grpSp>
      <p:grpSp>
        <p:nvGrpSpPr>
          <p:cNvPr id="113" name="Group 8"/>
          <p:cNvGrpSpPr/>
          <p:nvPr/>
        </p:nvGrpSpPr>
        <p:grpSpPr>
          <a:xfrm>
            <a:off x="4475161" y="1852352"/>
            <a:ext cx="3241678" cy="967154"/>
            <a:chOff x="4475161" y="1852352"/>
            <a:chExt cx="3241678" cy="967154"/>
          </a:xfrm>
        </p:grpSpPr>
        <p:sp>
          <p:nvSpPr>
            <p:cNvPr id="1048793" name="Freeform: Shape 80"/>
            <p:cNvSpPr/>
            <p:nvPr/>
          </p:nvSpPr>
          <p:spPr>
            <a:xfrm rot="10800000">
              <a:off x="4475161" y="1852352"/>
              <a:ext cx="3241678" cy="967154"/>
            </a:xfrm>
            <a:custGeom>
              <a:avLst/>
              <a:gdLst>
                <a:gd name="connsiteX0" fmla="*/ 0 w 3241678"/>
                <a:gd name="connsiteY0" fmla="*/ 0 h 869327"/>
                <a:gd name="connsiteX1" fmla="*/ 3241678 w 3241678"/>
                <a:gd name="connsiteY1" fmla="*/ 0 h 869327"/>
                <a:gd name="connsiteX2" fmla="*/ 3241678 w 3241678"/>
                <a:gd name="connsiteY2" fmla="*/ 869327 h 869327"/>
                <a:gd name="connsiteX3" fmla="*/ 307231 w 3241678"/>
                <a:gd name="connsiteY3" fmla="*/ 869327 h 869327"/>
                <a:gd name="connsiteX4" fmla="*/ 307231 w 3241678"/>
                <a:gd name="connsiteY4" fmla="*/ 869327 h 869327"/>
                <a:gd name="connsiteX5" fmla="*/ 3 w 3241678"/>
                <a:gd name="connsiteY5" fmla="*/ 562098 h 869327"/>
                <a:gd name="connsiteX6" fmla="*/ 0 w 3241678"/>
                <a:gd name="connsiteY6" fmla="*/ 562100 h 8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41678" h="869327">
                  <a:moveTo>
                    <a:pt x="0" y="0"/>
                  </a:moveTo>
                  <a:lnTo>
                    <a:pt x="3241678" y="0"/>
                  </a:lnTo>
                  <a:lnTo>
                    <a:pt x="3241678" y="869327"/>
                  </a:lnTo>
                  <a:lnTo>
                    <a:pt x="307231" y="869327"/>
                  </a:lnTo>
                  <a:lnTo>
                    <a:pt x="307231" y="869327"/>
                  </a:lnTo>
                  <a:lnTo>
                    <a:pt x="3" y="562098"/>
                  </a:lnTo>
                  <a:lnTo>
                    <a:pt x="0" y="5621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000" tIns="90000" rIns="90000" bIns="90000" rtlCol="0" anchor="t">
              <a:noAutofit/>
            </a:bodyPr>
            <a:lstStyle/>
            <a:p>
              <a:pPr algn="l"/>
              <a:endParaRPr lang="en-US" sz="2000" dirty="0" err="1"/>
            </a:p>
          </p:txBody>
        </p:sp>
        <p:sp>
          <p:nvSpPr>
            <p:cNvPr id="1048794" name="Title 1"/>
            <p:cNvSpPr txBox="1"/>
            <p:nvPr/>
          </p:nvSpPr>
          <p:spPr>
            <a:xfrm>
              <a:off x="4475161" y="1852352"/>
              <a:ext cx="3132873" cy="257369"/>
            </a:xfrm>
            <a:prstGeom prst="rect">
              <a:avLst/>
            </a:prstGeom>
          </p:spPr>
          <p:txBody>
            <a:bodyPr vert="horz" wrap="square" lIns="108000" tIns="7200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bg-BG" sz="1200" dirty="0"/>
                <a:t>Книгоиздаване</a:t>
              </a:r>
              <a:endParaRPr lang="ru-RU" sz="12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endParaRPr>
            </a:p>
          </p:txBody>
        </p:sp>
        <p:sp>
          <p:nvSpPr>
            <p:cNvPr id="1048795" name="Title 1"/>
            <p:cNvSpPr txBox="1"/>
            <p:nvPr/>
          </p:nvSpPr>
          <p:spPr>
            <a:xfrm>
              <a:off x="4490048" y="2096889"/>
              <a:ext cx="1024292" cy="580000"/>
            </a:xfrm>
            <a:prstGeom prst="rect">
              <a:avLst/>
            </a:prstGeom>
          </p:spPr>
          <p:txBody>
            <a:bodyPr vert="horz" wrap="square" lIns="108000" tIns="7200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bg-BG" sz="900" dirty="0"/>
                <a:t>Софийски международен </a:t>
              </a:r>
              <a:r>
                <a:rPr lang="bg-BG" sz="900" b="1" dirty="0"/>
                <a:t>панаир </a:t>
              </a:r>
              <a:r>
                <a:rPr lang="en-US" sz="900" b="1" dirty="0"/>
                <a:t/>
              </a:r>
              <a:br>
                <a:rPr lang="en-US" sz="900" b="1" dirty="0"/>
              </a:br>
              <a:r>
                <a:rPr lang="bg-BG" sz="900" b="1" dirty="0"/>
                <a:t>на книгата</a:t>
              </a:r>
              <a:endParaRPr lang="ru-RU" sz="900" b="1" dirty="0">
                <a:latin typeface="Cormac" panose="020B0203040200000004" pitchFamily="34" charset="-52"/>
                <a:ea typeface="Verdana" panose="020B0604030504040204" pitchFamily="34" charset="0"/>
              </a:endParaRPr>
            </a:p>
          </p:txBody>
        </p:sp>
        <p:pic>
          <p:nvPicPr>
            <p:cNvPr id="2097169" name="Picture 2" descr="Text  Description automatically generated"/>
            <p:cNvPicPr>
              <a:picLocks noChangeAspect="1"/>
            </p:cNvPicPr>
            <p:nvPr/>
          </p:nvPicPr>
          <p:blipFill>
            <a:blip r:embed="rId8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535101" y="2301347"/>
              <a:ext cx="1057402" cy="388612"/>
            </a:xfrm>
            <a:prstGeom prst="rect">
              <a:avLst/>
            </a:prstGeom>
          </p:spPr>
        </p:pic>
        <p:grpSp>
          <p:nvGrpSpPr>
            <p:cNvPr id="114" name="Group 3"/>
            <p:cNvGrpSpPr/>
            <p:nvPr/>
          </p:nvGrpSpPr>
          <p:grpSpPr>
            <a:xfrm>
              <a:off x="5598876" y="2187236"/>
              <a:ext cx="786222" cy="511772"/>
              <a:chOff x="5154222" y="-957568"/>
              <a:chExt cx="814387" cy="530106"/>
            </a:xfrm>
          </p:grpSpPr>
          <p:pic>
            <p:nvPicPr>
              <p:cNvPr id="2097170" name="Picture 6"/>
              <p:cNvPicPr>
                <a:picLocks noChangeAspect="1" noChangeArrowheads="1"/>
              </p:cNvPicPr>
              <p:nvPr/>
            </p:nvPicPr>
            <p:blipFill rotWithShape="1">
              <a:blip r:embed="rId9" cstate="hq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r="75615"/>
              <a:stretch>
                <a:fillRect/>
              </a:stretch>
            </p:blipFill>
            <p:spPr bwMode="auto">
              <a:xfrm>
                <a:off x="5154222" y="-957568"/>
                <a:ext cx="283362" cy="257369"/>
              </a:xfrm>
              <a:prstGeom prst="rect">
                <a:avLst/>
              </a:prstGeom>
              <a:noFill/>
            </p:spPr>
          </p:pic>
          <p:pic>
            <p:nvPicPr>
              <p:cNvPr id="2097171" name="Picture 6"/>
              <p:cNvPicPr>
                <a:picLocks noChangeAspect="1" noChangeArrowheads="1"/>
              </p:cNvPicPr>
              <p:nvPr/>
            </p:nvPicPr>
            <p:blipFill rotWithShape="1">
              <a:blip r:embed="rId9" cstate="hq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29715" r="202"/>
              <a:stretch>
                <a:fillRect/>
              </a:stretch>
            </p:blipFill>
            <p:spPr bwMode="auto">
              <a:xfrm>
                <a:off x="5154222" y="-684831"/>
                <a:ext cx="814387" cy="257369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15" name="Group 4"/>
          <p:cNvGrpSpPr/>
          <p:nvPr/>
        </p:nvGrpSpPr>
        <p:grpSpPr>
          <a:xfrm>
            <a:off x="844921" y="4009547"/>
            <a:ext cx="3241678" cy="967154"/>
            <a:chOff x="844921" y="4009547"/>
            <a:chExt cx="3241678" cy="967154"/>
          </a:xfrm>
        </p:grpSpPr>
        <p:sp>
          <p:nvSpPr>
            <p:cNvPr id="1048796" name="Freeform: Shape 84"/>
            <p:cNvSpPr/>
            <p:nvPr/>
          </p:nvSpPr>
          <p:spPr>
            <a:xfrm rot="10800000">
              <a:off x="844921" y="4009547"/>
              <a:ext cx="3241678" cy="967154"/>
            </a:xfrm>
            <a:custGeom>
              <a:avLst/>
              <a:gdLst>
                <a:gd name="connsiteX0" fmla="*/ 0 w 3241678"/>
                <a:gd name="connsiteY0" fmla="*/ 0 h 869327"/>
                <a:gd name="connsiteX1" fmla="*/ 3241678 w 3241678"/>
                <a:gd name="connsiteY1" fmla="*/ 0 h 869327"/>
                <a:gd name="connsiteX2" fmla="*/ 3241678 w 3241678"/>
                <a:gd name="connsiteY2" fmla="*/ 869327 h 869327"/>
                <a:gd name="connsiteX3" fmla="*/ 307231 w 3241678"/>
                <a:gd name="connsiteY3" fmla="*/ 869327 h 869327"/>
                <a:gd name="connsiteX4" fmla="*/ 307231 w 3241678"/>
                <a:gd name="connsiteY4" fmla="*/ 869327 h 869327"/>
                <a:gd name="connsiteX5" fmla="*/ 3 w 3241678"/>
                <a:gd name="connsiteY5" fmla="*/ 562098 h 869327"/>
                <a:gd name="connsiteX6" fmla="*/ 0 w 3241678"/>
                <a:gd name="connsiteY6" fmla="*/ 562100 h 8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41678" h="869327">
                  <a:moveTo>
                    <a:pt x="0" y="0"/>
                  </a:moveTo>
                  <a:lnTo>
                    <a:pt x="3241678" y="0"/>
                  </a:lnTo>
                  <a:lnTo>
                    <a:pt x="3241678" y="869327"/>
                  </a:lnTo>
                  <a:lnTo>
                    <a:pt x="307231" y="869327"/>
                  </a:lnTo>
                  <a:lnTo>
                    <a:pt x="307231" y="869327"/>
                  </a:lnTo>
                  <a:lnTo>
                    <a:pt x="3" y="562098"/>
                  </a:lnTo>
                  <a:lnTo>
                    <a:pt x="0" y="5621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000" tIns="90000" rIns="90000" bIns="90000" rtlCol="0" anchor="t">
              <a:noAutofit/>
            </a:bodyPr>
            <a:lstStyle/>
            <a:p>
              <a:pPr algn="l"/>
              <a:endParaRPr lang="en-US" sz="2000" dirty="0" err="1"/>
            </a:p>
          </p:txBody>
        </p:sp>
        <p:sp>
          <p:nvSpPr>
            <p:cNvPr id="1048797" name="Title 1"/>
            <p:cNvSpPr txBox="1"/>
            <p:nvPr/>
          </p:nvSpPr>
          <p:spPr>
            <a:xfrm>
              <a:off x="844924" y="4009547"/>
              <a:ext cx="3132873" cy="257369"/>
            </a:xfrm>
            <a:prstGeom prst="rect">
              <a:avLst/>
            </a:prstGeom>
          </p:spPr>
          <p:txBody>
            <a:bodyPr vert="horz" wrap="square" lIns="108000" tIns="7200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200" dirty="0">
                  <a:latin typeface="Cormac" panose="020B0203040200000004" pitchFamily="34" charset="-52"/>
                  <a:ea typeface="Verdana" panose="020B0604030504040204" pitchFamily="34" charset="0"/>
                </a:rPr>
                <a:t>ХОРЕКА</a:t>
              </a:r>
              <a:endParaRPr lang="ru-RU" sz="12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endParaRPr>
            </a:p>
          </p:txBody>
        </p:sp>
        <p:pic>
          <p:nvPicPr>
            <p:cNvPr id="2097172" name="Picture 5" descr="Logo, icon  Description automatically generated"/>
            <p:cNvPicPr>
              <a:picLocks noChangeAspect="1"/>
            </p:cNvPicPr>
            <p:nvPr/>
          </p:nvPicPr>
          <p:blipFill>
            <a:blip r:embed="rId10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055432" y="4337959"/>
              <a:ext cx="646497" cy="423743"/>
            </a:xfrm>
            <a:prstGeom prst="rect">
              <a:avLst/>
            </a:prstGeom>
          </p:spPr>
        </p:pic>
        <p:pic>
          <p:nvPicPr>
            <p:cNvPr id="2097173" name="Picture 8" descr="SIHRE 2017 - the biggest HoReCa exibtion in Sofia, Bulgaria"/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21817" b="48312"/>
            <a:stretch>
              <a:fillRect/>
            </a:stretch>
          </p:blipFill>
          <p:spPr bwMode="auto">
            <a:xfrm>
              <a:off x="1508777" y="4408976"/>
              <a:ext cx="1378964" cy="411914"/>
            </a:xfrm>
            <a:prstGeom prst="rect">
              <a:avLst/>
            </a:prstGeom>
            <a:noFill/>
          </p:spPr>
        </p:pic>
      </p:grpSp>
      <p:grpSp>
        <p:nvGrpSpPr>
          <p:cNvPr id="116" name="Group 16"/>
          <p:cNvGrpSpPr/>
          <p:nvPr/>
        </p:nvGrpSpPr>
        <p:grpSpPr>
          <a:xfrm>
            <a:off x="8110531" y="4001894"/>
            <a:ext cx="3241678" cy="967154"/>
            <a:chOff x="8110531" y="4001894"/>
            <a:chExt cx="3241678" cy="967154"/>
          </a:xfrm>
        </p:grpSpPr>
        <p:sp>
          <p:nvSpPr>
            <p:cNvPr id="1048798" name="Freeform: Shape 81"/>
            <p:cNvSpPr/>
            <p:nvPr/>
          </p:nvSpPr>
          <p:spPr>
            <a:xfrm rot="10800000">
              <a:off x="8110531" y="4001894"/>
              <a:ext cx="3241678" cy="967154"/>
            </a:xfrm>
            <a:custGeom>
              <a:avLst/>
              <a:gdLst>
                <a:gd name="connsiteX0" fmla="*/ 0 w 3241678"/>
                <a:gd name="connsiteY0" fmla="*/ 0 h 869327"/>
                <a:gd name="connsiteX1" fmla="*/ 3241678 w 3241678"/>
                <a:gd name="connsiteY1" fmla="*/ 0 h 869327"/>
                <a:gd name="connsiteX2" fmla="*/ 3241678 w 3241678"/>
                <a:gd name="connsiteY2" fmla="*/ 869327 h 869327"/>
                <a:gd name="connsiteX3" fmla="*/ 307231 w 3241678"/>
                <a:gd name="connsiteY3" fmla="*/ 869327 h 869327"/>
                <a:gd name="connsiteX4" fmla="*/ 307231 w 3241678"/>
                <a:gd name="connsiteY4" fmla="*/ 869327 h 869327"/>
                <a:gd name="connsiteX5" fmla="*/ 3 w 3241678"/>
                <a:gd name="connsiteY5" fmla="*/ 562098 h 869327"/>
                <a:gd name="connsiteX6" fmla="*/ 0 w 3241678"/>
                <a:gd name="connsiteY6" fmla="*/ 562100 h 8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41678" h="869327">
                  <a:moveTo>
                    <a:pt x="0" y="0"/>
                  </a:moveTo>
                  <a:lnTo>
                    <a:pt x="3241678" y="0"/>
                  </a:lnTo>
                  <a:lnTo>
                    <a:pt x="3241678" y="869327"/>
                  </a:lnTo>
                  <a:lnTo>
                    <a:pt x="307231" y="869327"/>
                  </a:lnTo>
                  <a:lnTo>
                    <a:pt x="307231" y="869327"/>
                  </a:lnTo>
                  <a:lnTo>
                    <a:pt x="3" y="562098"/>
                  </a:lnTo>
                  <a:lnTo>
                    <a:pt x="0" y="5621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000" tIns="90000" rIns="90000" bIns="90000" rtlCol="0" anchor="t">
              <a:noAutofit/>
            </a:bodyPr>
            <a:lstStyle/>
            <a:p>
              <a:pPr algn="l"/>
              <a:endParaRPr lang="en-US" sz="2000" dirty="0" err="1"/>
            </a:p>
          </p:txBody>
        </p:sp>
        <p:sp>
          <p:nvSpPr>
            <p:cNvPr id="1048799" name="Title 1"/>
            <p:cNvSpPr txBox="1"/>
            <p:nvPr/>
          </p:nvSpPr>
          <p:spPr>
            <a:xfrm>
              <a:off x="8110534" y="4001894"/>
              <a:ext cx="3132873" cy="257369"/>
            </a:xfrm>
            <a:prstGeom prst="rect">
              <a:avLst/>
            </a:prstGeom>
          </p:spPr>
          <p:txBody>
            <a:bodyPr vert="horz" wrap="square" lIns="108000" tIns="7200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200" dirty="0">
                  <a:latin typeface="Cormac" panose="020B0203040200000004" pitchFamily="34" charset="-52"/>
                  <a:ea typeface="Verdana" panose="020B0604030504040204" pitchFamily="34" charset="0"/>
                </a:rPr>
                <a:t>Корабостроене</a:t>
              </a:r>
              <a:endParaRPr lang="ru-RU" sz="12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endParaRPr>
            </a:p>
          </p:txBody>
        </p:sp>
        <p:pic>
          <p:nvPicPr>
            <p:cNvPr id="2097174" name="Picture 12" descr="SMM | Feb 2 - Feb 5, 2021 | Hammelmann GmbH"/>
            <p:cNvPicPr>
              <a:picLocks noChangeAspect="1" noChangeArrowheads="1"/>
            </p:cNvPicPr>
            <p:nvPr/>
          </p:nvPicPr>
          <p:blipFill>
            <a:blip r:embed="rId12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0248773" y="4139170"/>
              <a:ext cx="563979" cy="700462"/>
            </a:xfrm>
            <a:prstGeom prst="rect">
              <a:avLst/>
            </a:prstGeom>
            <a:noFill/>
          </p:spPr>
        </p:pic>
        <p:pic>
          <p:nvPicPr>
            <p:cNvPr id="2097175" name="Picture 14" descr="EUROPORT Rotterdam Netherlands | Best Hotel Rates Available"/>
            <p:cNvPicPr>
              <a:picLocks noChangeAspect="1" noChangeArrowheads="1"/>
            </p:cNvPicPr>
            <p:nvPr/>
          </p:nvPicPr>
          <p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8230263" y="4312698"/>
              <a:ext cx="1375926" cy="536610"/>
            </a:xfrm>
            <a:prstGeom prst="rect">
              <a:avLst/>
            </a:prstGeom>
            <a:noFill/>
          </p:spPr>
        </p:pic>
      </p:grpSp>
      <p:grpSp>
        <p:nvGrpSpPr>
          <p:cNvPr id="117" name="Group 11"/>
          <p:cNvGrpSpPr/>
          <p:nvPr/>
        </p:nvGrpSpPr>
        <p:grpSpPr>
          <a:xfrm>
            <a:off x="4475160" y="5076848"/>
            <a:ext cx="3241678" cy="967154"/>
            <a:chOff x="4475160" y="5076848"/>
            <a:chExt cx="3241678" cy="967154"/>
          </a:xfrm>
        </p:grpSpPr>
        <p:sp>
          <p:nvSpPr>
            <p:cNvPr id="1048800" name="Freeform: Shape 82"/>
            <p:cNvSpPr/>
            <p:nvPr/>
          </p:nvSpPr>
          <p:spPr>
            <a:xfrm rot="10800000">
              <a:off x="4475160" y="5076848"/>
              <a:ext cx="3241678" cy="967154"/>
            </a:xfrm>
            <a:custGeom>
              <a:avLst/>
              <a:gdLst>
                <a:gd name="connsiteX0" fmla="*/ 0 w 3241678"/>
                <a:gd name="connsiteY0" fmla="*/ 0 h 869327"/>
                <a:gd name="connsiteX1" fmla="*/ 3241678 w 3241678"/>
                <a:gd name="connsiteY1" fmla="*/ 0 h 869327"/>
                <a:gd name="connsiteX2" fmla="*/ 3241678 w 3241678"/>
                <a:gd name="connsiteY2" fmla="*/ 869327 h 869327"/>
                <a:gd name="connsiteX3" fmla="*/ 307231 w 3241678"/>
                <a:gd name="connsiteY3" fmla="*/ 869327 h 869327"/>
                <a:gd name="connsiteX4" fmla="*/ 307231 w 3241678"/>
                <a:gd name="connsiteY4" fmla="*/ 869327 h 869327"/>
                <a:gd name="connsiteX5" fmla="*/ 3 w 3241678"/>
                <a:gd name="connsiteY5" fmla="*/ 562098 h 869327"/>
                <a:gd name="connsiteX6" fmla="*/ 0 w 3241678"/>
                <a:gd name="connsiteY6" fmla="*/ 562100 h 8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41678" h="869327">
                  <a:moveTo>
                    <a:pt x="0" y="0"/>
                  </a:moveTo>
                  <a:lnTo>
                    <a:pt x="3241678" y="0"/>
                  </a:lnTo>
                  <a:lnTo>
                    <a:pt x="3241678" y="869327"/>
                  </a:lnTo>
                  <a:lnTo>
                    <a:pt x="307231" y="869327"/>
                  </a:lnTo>
                  <a:lnTo>
                    <a:pt x="307231" y="869327"/>
                  </a:lnTo>
                  <a:lnTo>
                    <a:pt x="3" y="562098"/>
                  </a:lnTo>
                  <a:lnTo>
                    <a:pt x="0" y="5621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000" tIns="90000" rIns="90000" bIns="90000" rtlCol="0" anchor="t">
              <a:noAutofit/>
            </a:bodyPr>
            <a:lstStyle/>
            <a:p>
              <a:pPr algn="l"/>
              <a:endParaRPr lang="en-US" sz="2000" dirty="0" err="1"/>
            </a:p>
          </p:txBody>
        </p:sp>
        <p:sp>
          <p:nvSpPr>
            <p:cNvPr id="1048801" name="Title 1"/>
            <p:cNvSpPr txBox="1"/>
            <p:nvPr/>
          </p:nvSpPr>
          <p:spPr>
            <a:xfrm>
              <a:off x="4475163" y="5076848"/>
              <a:ext cx="3132873" cy="257369"/>
            </a:xfrm>
            <a:prstGeom prst="rect">
              <a:avLst/>
            </a:prstGeom>
          </p:spPr>
          <p:txBody>
            <a:bodyPr vert="horz" wrap="square" lIns="108000" tIns="7200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200" dirty="0">
                  <a:latin typeface="Cormac" panose="020B0203040200000004" pitchFamily="34" charset="-52"/>
                  <a:ea typeface="Verdana" panose="020B0604030504040204" pitchFamily="34" charset="0"/>
                </a:rPr>
                <a:t>Обувна промишленост </a:t>
              </a:r>
              <a:endParaRPr lang="ru-RU" sz="12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endParaRPr>
            </a:p>
          </p:txBody>
        </p:sp>
        <p:pic>
          <p:nvPicPr>
            <p:cNvPr id="2097176" name="Picture 16" descr="Expo Riva Schuh | 16-19 January 2021| Volume Footwear International Trade  Show"/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598876" y="5418826"/>
              <a:ext cx="1854926" cy="437233"/>
            </a:xfrm>
            <a:prstGeom prst="rect">
              <a:avLst/>
            </a:prstGeom>
            <a:noFill/>
          </p:spPr>
        </p:pic>
      </p:grpSp>
      <p:grpSp>
        <p:nvGrpSpPr>
          <p:cNvPr id="118" name="Group 17"/>
          <p:cNvGrpSpPr/>
          <p:nvPr/>
        </p:nvGrpSpPr>
        <p:grpSpPr>
          <a:xfrm>
            <a:off x="8110531" y="5076849"/>
            <a:ext cx="3241678" cy="967154"/>
            <a:chOff x="8110531" y="5076849"/>
            <a:chExt cx="3241678" cy="967154"/>
          </a:xfrm>
        </p:grpSpPr>
        <p:sp>
          <p:nvSpPr>
            <p:cNvPr id="1048802" name="Freeform: Shape 83"/>
            <p:cNvSpPr/>
            <p:nvPr/>
          </p:nvSpPr>
          <p:spPr>
            <a:xfrm rot="10800000">
              <a:off x="8110531" y="5076849"/>
              <a:ext cx="3241678" cy="967154"/>
            </a:xfrm>
            <a:custGeom>
              <a:avLst/>
              <a:gdLst>
                <a:gd name="connsiteX0" fmla="*/ 0 w 3241678"/>
                <a:gd name="connsiteY0" fmla="*/ 0 h 869327"/>
                <a:gd name="connsiteX1" fmla="*/ 3241678 w 3241678"/>
                <a:gd name="connsiteY1" fmla="*/ 0 h 869327"/>
                <a:gd name="connsiteX2" fmla="*/ 3241678 w 3241678"/>
                <a:gd name="connsiteY2" fmla="*/ 869327 h 869327"/>
                <a:gd name="connsiteX3" fmla="*/ 307231 w 3241678"/>
                <a:gd name="connsiteY3" fmla="*/ 869327 h 869327"/>
                <a:gd name="connsiteX4" fmla="*/ 307231 w 3241678"/>
                <a:gd name="connsiteY4" fmla="*/ 869327 h 869327"/>
                <a:gd name="connsiteX5" fmla="*/ 3 w 3241678"/>
                <a:gd name="connsiteY5" fmla="*/ 562098 h 869327"/>
                <a:gd name="connsiteX6" fmla="*/ 0 w 3241678"/>
                <a:gd name="connsiteY6" fmla="*/ 562100 h 8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41678" h="869327">
                  <a:moveTo>
                    <a:pt x="0" y="0"/>
                  </a:moveTo>
                  <a:lnTo>
                    <a:pt x="3241678" y="0"/>
                  </a:lnTo>
                  <a:lnTo>
                    <a:pt x="3241678" y="869327"/>
                  </a:lnTo>
                  <a:lnTo>
                    <a:pt x="307231" y="869327"/>
                  </a:lnTo>
                  <a:lnTo>
                    <a:pt x="307231" y="869327"/>
                  </a:lnTo>
                  <a:lnTo>
                    <a:pt x="3" y="562098"/>
                  </a:lnTo>
                  <a:lnTo>
                    <a:pt x="0" y="5621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000" tIns="90000" rIns="90000" bIns="90000" rtlCol="0" anchor="t">
              <a:noAutofit/>
            </a:bodyPr>
            <a:lstStyle/>
            <a:p>
              <a:pPr algn="l"/>
              <a:endParaRPr lang="en-US" sz="2000" dirty="0" err="1"/>
            </a:p>
          </p:txBody>
        </p:sp>
        <p:sp>
          <p:nvSpPr>
            <p:cNvPr id="1048803" name="Title 1"/>
            <p:cNvSpPr txBox="1"/>
            <p:nvPr/>
          </p:nvSpPr>
          <p:spPr>
            <a:xfrm>
              <a:off x="8110534" y="5076849"/>
              <a:ext cx="3132873" cy="257369"/>
            </a:xfrm>
            <a:prstGeom prst="rect">
              <a:avLst/>
            </a:prstGeom>
          </p:spPr>
          <p:txBody>
            <a:bodyPr vert="horz" wrap="square" lIns="108000" tIns="7200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200" dirty="0">
                  <a:latin typeface="Cormac" panose="020B0203040200000004" pitchFamily="34" charset="-52"/>
                  <a:ea typeface="Verdana" panose="020B0604030504040204" pitchFamily="34" charset="0"/>
                </a:rPr>
                <a:t>Мебелна промишленост </a:t>
              </a:r>
              <a:endParaRPr lang="ru-RU" sz="12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endParaRPr>
            </a:p>
          </p:txBody>
        </p:sp>
        <p:pic>
          <p:nvPicPr>
            <p:cNvPr id="2097177" name="Picture 18" descr="pCon at imm cologne and swissbau - pCon-Blog"/>
            <p:cNvPicPr>
              <a:picLocks noChangeAspect="1" noChangeArrowheads="1"/>
            </p:cNvPicPr>
            <p:nvPr/>
          </p:nvPicPr>
          <p:blipFill>
            <a:blip r:embed="rId15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0242242" y="5348922"/>
              <a:ext cx="577041" cy="577041"/>
            </a:xfrm>
            <a:prstGeom prst="rect">
              <a:avLst/>
            </a:prstGeom>
            <a:noFill/>
          </p:spPr>
        </p:pic>
        <p:pic>
          <p:nvPicPr>
            <p:cNvPr id="2097178" name="Picture 20" descr="Светът на мебелите"/>
            <p:cNvPicPr>
              <a:picLocks noChangeAspect="1" noChangeArrowheads="1"/>
            </p:cNvPicPr>
            <p:nvPr/>
          </p:nvPicPr>
          <p:blipFill rotWithShape="1">
            <a:blip r:embed="rId16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r="66536" b="45975"/>
            <a:stretch>
              <a:fillRect/>
            </a:stretch>
          </p:blipFill>
          <p:spPr bwMode="auto">
            <a:xfrm>
              <a:off x="8468628" y="5229583"/>
              <a:ext cx="1137562" cy="661683"/>
            </a:xfrm>
            <a:prstGeom prst="rect">
              <a:avLst/>
            </a:prstGeom>
            <a:noFill/>
          </p:spPr>
        </p:pic>
      </p:grpSp>
      <p:grpSp>
        <p:nvGrpSpPr>
          <p:cNvPr id="119" name="Group 12"/>
          <p:cNvGrpSpPr/>
          <p:nvPr/>
        </p:nvGrpSpPr>
        <p:grpSpPr>
          <a:xfrm>
            <a:off x="8110531" y="772891"/>
            <a:ext cx="3243272" cy="974507"/>
            <a:chOff x="8110531" y="772891"/>
            <a:chExt cx="3243272" cy="974507"/>
          </a:xfrm>
        </p:grpSpPr>
        <p:sp>
          <p:nvSpPr>
            <p:cNvPr id="1048804" name="Freeform: Shape 89"/>
            <p:cNvSpPr/>
            <p:nvPr/>
          </p:nvSpPr>
          <p:spPr>
            <a:xfrm rot="10800000">
              <a:off x="8112125" y="772891"/>
              <a:ext cx="3241678" cy="967154"/>
            </a:xfrm>
            <a:custGeom>
              <a:avLst/>
              <a:gdLst>
                <a:gd name="connsiteX0" fmla="*/ 0 w 3241678"/>
                <a:gd name="connsiteY0" fmla="*/ 0 h 869327"/>
                <a:gd name="connsiteX1" fmla="*/ 3241678 w 3241678"/>
                <a:gd name="connsiteY1" fmla="*/ 0 h 869327"/>
                <a:gd name="connsiteX2" fmla="*/ 3241678 w 3241678"/>
                <a:gd name="connsiteY2" fmla="*/ 869327 h 869327"/>
                <a:gd name="connsiteX3" fmla="*/ 307231 w 3241678"/>
                <a:gd name="connsiteY3" fmla="*/ 869327 h 869327"/>
                <a:gd name="connsiteX4" fmla="*/ 307231 w 3241678"/>
                <a:gd name="connsiteY4" fmla="*/ 869327 h 869327"/>
                <a:gd name="connsiteX5" fmla="*/ 3 w 3241678"/>
                <a:gd name="connsiteY5" fmla="*/ 562098 h 869327"/>
                <a:gd name="connsiteX6" fmla="*/ 0 w 3241678"/>
                <a:gd name="connsiteY6" fmla="*/ 562100 h 8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41678" h="869327">
                  <a:moveTo>
                    <a:pt x="0" y="0"/>
                  </a:moveTo>
                  <a:lnTo>
                    <a:pt x="3241678" y="0"/>
                  </a:lnTo>
                  <a:lnTo>
                    <a:pt x="3241678" y="869327"/>
                  </a:lnTo>
                  <a:lnTo>
                    <a:pt x="307231" y="869327"/>
                  </a:lnTo>
                  <a:lnTo>
                    <a:pt x="307231" y="869327"/>
                  </a:lnTo>
                  <a:lnTo>
                    <a:pt x="3" y="562098"/>
                  </a:lnTo>
                  <a:lnTo>
                    <a:pt x="0" y="5621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000" tIns="90000" rIns="90000" bIns="90000" rtlCol="0" anchor="t">
              <a:noAutofit/>
            </a:bodyPr>
            <a:lstStyle/>
            <a:p>
              <a:pPr algn="l"/>
              <a:endParaRPr lang="en-US" sz="2000" dirty="0" err="1"/>
            </a:p>
          </p:txBody>
        </p:sp>
        <p:sp>
          <p:nvSpPr>
            <p:cNvPr id="1048805" name="Title 1"/>
            <p:cNvSpPr txBox="1"/>
            <p:nvPr/>
          </p:nvSpPr>
          <p:spPr>
            <a:xfrm>
              <a:off x="8110531" y="772892"/>
              <a:ext cx="3132873" cy="257369"/>
            </a:xfrm>
            <a:prstGeom prst="rect">
              <a:avLst/>
            </a:prstGeom>
          </p:spPr>
          <p:txBody>
            <a:bodyPr vert="horz" wrap="square" lIns="108000" tIns="7200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bg-BG" sz="1200" dirty="0">
                  <a:solidFill>
                    <a:srgbClr val="303192"/>
                  </a:solidFill>
                  <a:latin typeface="Cormac" panose="020B0203040200000004" pitchFamily="34" charset="-52"/>
                  <a:ea typeface="Verdana" panose="020B0604030504040204" pitchFamily="34" charset="0"/>
                </a:rPr>
                <a:t>ИКТ</a:t>
              </a:r>
              <a:endParaRPr lang="ru-RU" sz="12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endParaRPr>
            </a:p>
          </p:txBody>
        </p:sp>
        <p:pic>
          <p:nvPicPr>
            <p:cNvPr id="2097179" name="Picture 22" descr="messe-logo-home-twenty2x - Bundesverband IT-Mittelstand e.V."/>
            <p:cNvPicPr>
              <a:picLocks noChangeAspect="1" noChangeArrowheads="1"/>
            </p:cNvPicPr>
            <p:nvPr/>
          </p:nvPicPr>
          <p:blipFill>
            <a:blip r:embed="rId17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683999" y="1160644"/>
              <a:ext cx="1529868" cy="392028"/>
            </a:xfrm>
            <a:prstGeom prst="rect">
              <a:avLst/>
            </a:prstGeom>
            <a:noFill/>
          </p:spPr>
        </p:pic>
        <p:pic>
          <p:nvPicPr>
            <p:cNvPr id="2097180" name="Picture 24" descr="Gitex"/>
            <p:cNvPicPr>
              <a:picLocks noChangeAspect="1" noChangeArrowheads="1"/>
            </p:cNvPicPr>
            <p:nvPr/>
          </p:nvPicPr>
          <p:blipFill>
            <a:blip r:embed="rId18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8199776" y="1004259"/>
              <a:ext cx="1362422" cy="743139"/>
            </a:xfrm>
            <a:prstGeom prst="rect">
              <a:avLst/>
            </a:prstGeom>
            <a:noFill/>
          </p:spPr>
        </p:pic>
      </p:grpSp>
      <p:grpSp>
        <p:nvGrpSpPr>
          <p:cNvPr id="120" name="Group 9"/>
          <p:cNvGrpSpPr/>
          <p:nvPr/>
        </p:nvGrpSpPr>
        <p:grpSpPr>
          <a:xfrm>
            <a:off x="4479970" y="2931816"/>
            <a:ext cx="3243272" cy="967154"/>
            <a:chOff x="4479970" y="2931816"/>
            <a:chExt cx="3243272" cy="967154"/>
          </a:xfrm>
        </p:grpSpPr>
        <p:sp>
          <p:nvSpPr>
            <p:cNvPr id="1048806" name="Freeform: Shape 88"/>
            <p:cNvSpPr/>
            <p:nvPr/>
          </p:nvSpPr>
          <p:spPr>
            <a:xfrm rot="10800000">
              <a:off x="4481564" y="2931816"/>
              <a:ext cx="3241678" cy="967154"/>
            </a:xfrm>
            <a:custGeom>
              <a:avLst/>
              <a:gdLst>
                <a:gd name="connsiteX0" fmla="*/ 0 w 3241678"/>
                <a:gd name="connsiteY0" fmla="*/ 0 h 869327"/>
                <a:gd name="connsiteX1" fmla="*/ 3241678 w 3241678"/>
                <a:gd name="connsiteY1" fmla="*/ 0 h 869327"/>
                <a:gd name="connsiteX2" fmla="*/ 3241678 w 3241678"/>
                <a:gd name="connsiteY2" fmla="*/ 869327 h 869327"/>
                <a:gd name="connsiteX3" fmla="*/ 307231 w 3241678"/>
                <a:gd name="connsiteY3" fmla="*/ 869327 h 869327"/>
                <a:gd name="connsiteX4" fmla="*/ 307231 w 3241678"/>
                <a:gd name="connsiteY4" fmla="*/ 869327 h 869327"/>
                <a:gd name="connsiteX5" fmla="*/ 3 w 3241678"/>
                <a:gd name="connsiteY5" fmla="*/ 562098 h 869327"/>
                <a:gd name="connsiteX6" fmla="*/ 0 w 3241678"/>
                <a:gd name="connsiteY6" fmla="*/ 562100 h 8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41678" h="869327">
                  <a:moveTo>
                    <a:pt x="0" y="0"/>
                  </a:moveTo>
                  <a:lnTo>
                    <a:pt x="3241678" y="0"/>
                  </a:lnTo>
                  <a:lnTo>
                    <a:pt x="3241678" y="869327"/>
                  </a:lnTo>
                  <a:lnTo>
                    <a:pt x="307231" y="869327"/>
                  </a:lnTo>
                  <a:lnTo>
                    <a:pt x="307231" y="869327"/>
                  </a:lnTo>
                  <a:lnTo>
                    <a:pt x="3" y="562098"/>
                  </a:lnTo>
                  <a:lnTo>
                    <a:pt x="0" y="5621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000" tIns="90000" rIns="90000" bIns="90000" rtlCol="0" anchor="t">
              <a:noAutofit/>
            </a:bodyPr>
            <a:lstStyle/>
            <a:p>
              <a:pPr algn="l"/>
              <a:endParaRPr lang="en-US" sz="2000" dirty="0" err="1"/>
            </a:p>
          </p:txBody>
        </p:sp>
        <p:sp>
          <p:nvSpPr>
            <p:cNvPr id="1048807" name="Title 1"/>
            <p:cNvSpPr txBox="1"/>
            <p:nvPr/>
          </p:nvSpPr>
          <p:spPr>
            <a:xfrm>
              <a:off x="4479970" y="2931816"/>
              <a:ext cx="3132873" cy="257369"/>
            </a:xfrm>
            <a:prstGeom prst="rect">
              <a:avLst/>
            </a:prstGeom>
          </p:spPr>
          <p:txBody>
            <a:bodyPr vert="horz" wrap="square" lIns="108000" tIns="7200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200" dirty="0">
                  <a:latin typeface="Cormac" panose="020B0203040200000004" pitchFamily="34" charset="-52"/>
                  <a:ea typeface="Verdana" panose="020B0604030504040204" pitchFamily="34" charset="0"/>
                </a:rPr>
                <a:t>Образование</a:t>
              </a:r>
              <a:endParaRPr lang="ru-RU" sz="12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endParaRPr>
            </a:p>
          </p:txBody>
        </p:sp>
        <p:pic>
          <p:nvPicPr>
            <p:cNvPr id="2097181" name="Picture 7" descr="Logo  Description automatically generated"/>
            <p:cNvPicPr>
              <a:picLocks noChangeAspect="1"/>
            </p:cNvPicPr>
            <p:nvPr/>
          </p:nvPicPr>
          <p:blipFill>
            <a:blip r:embed="rId19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051379" y="3073199"/>
              <a:ext cx="1448536" cy="772553"/>
            </a:xfrm>
            <a:prstGeom prst="rect">
              <a:avLst/>
            </a:prstGeom>
          </p:spPr>
        </p:pic>
      </p:grpSp>
      <p:grpSp>
        <p:nvGrpSpPr>
          <p:cNvPr id="121" name="Group 14"/>
          <p:cNvGrpSpPr/>
          <p:nvPr/>
        </p:nvGrpSpPr>
        <p:grpSpPr>
          <a:xfrm>
            <a:off x="8110532" y="1856871"/>
            <a:ext cx="3243271" cy="967154"/>
            <a:chOff x="8110532" y="1856871"/>
            <a:chExt cx="3243271" cy="967154"/>
          </a:xfrm>
        </p:grpSpPr>
        <p:sp>
          <p:nvSpPr>
            <p:cNvPr id="1048808" name="Freeform: Shape 85"/>
            <p:cNvSpPr/>
            <p:nvPr/>
          </p:nvSpPr>
          <p:spPr>
            <a:xfrm rot="10800000">
              <a:off x="8112125" y="1856871"/>
              <a:ext cx="3241678" cy="967154"/>
            </a:xfrm>
            <a:custGeom>
              <a:avLst/>
              <a:gdLst>
                <a:gd name="connsiteX0" fmla="*/ 0 w 3241678"/>
                <a:gd name="connsiteY0" fmla="*/ 0 h 869327"/>
                <a:gd name="connsiteX1" fmla="*/ 3241678 w 3241678"/>
                <a:gd name="connsiteY1" fmla="*/ 0 h 869327"/>
                <a:gd name="connsiteX2" fmla="*/ 3241678 w 3241678"/>
                <a:gd name="connsiteY2" fmla="*/ 869327 h 869327"/>
                <a:gd name="connsiteX3" fmla="*/ 307231 w 3241678"/>
                <a:gd name="connsiteY3" fmla="*/ 869327 h 869327"/>
                <a:gd name="connsiteX4" fmla="*/ 307231 w 3241678"/>
                <a:gd name="connsiteY4" fmla="*/ 869327 h 869327"/>
                <a:gd name="connsiteX5" fmla="*/ 3 w 3241678"/>
                <a:gd name="connsiteY5" fmla="*/ 562098 h 869327"/>
                <a:gd name="connsiteX6" fmla="*/ 0 w 3241678"/>
                <a:gd name="connsiteY6" fmla="*/ 562100 h 8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41678" h="869327">
                  <a:moveTo>
                    <a:pt x="0" y="0"/>
                  </a:moveTo>
                  <a:lnTo>
                    <a:pt x="3241678" y="0"/>
                  </a:lnTo>
                  <a:lnTo>
                    <a:pt x="3241678" y="869327"/>
                  </a:lnTo>
                  <a:lnTo>
                    <a:pt x="307231" y="869327"/>
                  </a:lnTo>
                  <a:lnTo>
                    <a:pt x="307231" y="869327"/>
                  </a:lnTo>
                  <a:lnTo>
                    <a:pt x="3" y="562098"/>
                  </a:lnTo>
                  <a:lnTo>
                    <a:pt x="0" y="5621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000" tIns="90000" rIns="90000" bIns="90000" rtlCol="0" anchor="t">
              <a:noAutofit/>
            </a:bodyPr>
            <a:lstStyle/>
            <a:p>
              <a:pPr algn="l"/>
              <a:endParaRPr lang="en-US" sz="2000" dirty="0" err="1"/>
            </a:p>
          </p:txBody>
        </p:sp>
        <p:sp>
          <p:nvSpPr>
            <p:cNvPr id="1048809" name="Title 1"/>
            <p:cNvSpPr txBox="1"/>
            <p:nvPr/>
          </p:nvSpPr>
          <p:spPr>
            <a:xfrm>
              <a:off x="8110532" y="1856871"/>
              <a:ext cx="2248710" cy="442035"/>
            </a:xfrm>
            <a:prstGeom prst="rect">
              <a:avLst/>
            </a:prstGeom>
          </p:spPr>
          <p:txBody>
            <a:bodyPr vert="horz" wrap="square" lIns="108000" tIns="7200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200" dirty="0">
                  <a:latin typeface="Cormac" panose="020B0203040200000004" pitchFamily="34" charset="-52"/>
                  <a:ea typeface="Verdana" panose="020B0604030504040204" pitchFamily="34" charset="0"/>
                </a:rPr>
                <a:t>Индустриални технологии и оборудване</a:t>
              </a:r>
              <a:endParaRPr lang="ru-RU" sz="12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endParaRPr>
            </a:p>
          </p:txBody>
        </p:sp>
        <p:pic>
          <p:nvPicPr>
            <p:cNvPr id="2097182" name="Picture 28" descr="STILL at the Hannover Messe 2020 | STILL Germany"/>
            <p:cNvPicPr>
              <a:picLocks noChangeAspect="1" noChangeArrowheads="1"/>
            </p:cNvPicPr>
            <p:nvPr/>
          </p:nvPicPr>
          <p:blipFill>
            <a:blip r:embed="rId20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0127895" y="2110090"/>
              <a:ext cx="805736" cy="531283"/>
            </a:xfrm>
            <a:prstGeom prst="rect">
              <a:avLst/>
            </a:prstGeom>
            <a:noFill/>
          </p:spPr>
        </p:pic>
        <p:grpSp>
          <p:nvGrpSpPr>
            <p:cNvPr id="122" name="Group 13"/>
            <p:cNvGrpSpPr/>
            <p:nvPr/>
          </p:nvGrpSpPr>
          <p:grpSpPr>
            <a:xfrm>
              <a:off x="8187994" y="2298906"/>
              <a:ext cx="1877211" cy="471900"/>
              <a:chOff x="8187994" y="2298906"/>
              <a:chExt cx="1877211" cy="471900"/>
            </a:xfrm>
          </p:grpSpPr>
          <p:pic>
            <p:nvPicPr>
              <p:cNvPr id="2097183" name="Picture 32" descr="Международен технически панаир - Пловдив | Лудия Пътешественик"/>
              <p:cNvPicPr>
                <a:picLocks noChangeAspect="1" noChangeArrowheads="1"/>
              </p:cNvPicPr>
              <p:nvPr/>
            </p:nvPicPr>
            <p:blipFill rotWithShape="1">
              <a:blip r:embed="rId21" cstate="hq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32847" r="30156" b="14266"/>
              <a:stretch>
                <a:fillRect/>
              </a:stretch>
            </p:blipFill>
            <p:spPr bwMode="auto">
              <a:xfrm>
                <a:off x="8187994" y="2298906"/>
                <a:ext cx="486028" cy="471900"/>
              </a:xfrm>
              <a:prstGeom prst="rect">
                <a:avLst/>
              </a:prstGeom>
              <a:noFill/>
            </p:spPr>
          </p:pic>
          <p:sp>
            <p:nvSpPr>
              <p:cNvPr id="1048810" name="Title 1"/>
              <p:cNvSpPr txBox="1"/>
              <p:nvPr/>
            </p:nvSpPr>
            <p:spPr>
              <a:xfrm>
                <a:off x="8621852" y="2338586"/>
                <a:ext cx="1443353" cy="300600"/>
              </a:xfrm>
              <a:prstGeom prst="rect">
                <a:avLst/>
              </a:prstGeom>
            </p:spPr>
            <p:txBody>
              <a:bodyPr vert="horz" wrap="square" lIns="108000" tIns="72000" rIns="0" bIns="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ru-RU" sz="850" dirty="0">
                    <a:latin typeface="Cormac" panose="020B0203040200000004" pitchFamily="34" charset="-52"/>
                    <a:ea typeface="Verdana" panose="020B0604030504040204" pitchFamily="34" charset="0"/>
                  </a:rPr>
                  <a:t>МЕЖДУНАРОДЕН ТЕХНИЧЕСКИ ПАНАИР</a:t>
                </a:r>
                <a:endParaRPr lang="ru-RU" sz="850" dirty="0">
                  <a:solidFill>
                    <a:srgbClr val="303192"/>
                  </a:solidFill>
                  <a:latin typeface="Cormac" panose="020B0203040200000004" pitchFamily="34" charset="-52"/>
                  <a:ea typeface="Verdana" panose="020B0604030504040204" pitchFamily="34" charset="0"/>
                </a:endParaRPr>
              </a:p>
            </p:txBody>
          </p:sp>
        </p:grpSp>
      </p:grpSp>
      <p:grpSp>
        <p:nvGrpSpPr>
          <p:cNvPr id="123" name="Group 10"/>
          <p:cNvGrpSpPr/>
          <p:nvPr/>
        </p:nvGrpSpPr>
        <p:grpSpPr>
          <a:xfrm>
            <a:off x="4482119" y="4009547"/>
            <a:ext cx="3243272" cy="967154"/>
            <a:chOff x="4482119" y="4009547"/>
            <a:chExt cx="3243272" cy="967154"/>
          </a:xfrm>
        </p:grpSpPr>
        <p:sp>
          <p:nvSpPr>
            <p:cNvPr id="1048811" name="Freeform: Shape 86"/>
            <p:cNvSpPr/>
            <p:nvPr/>
          </p:nvSpPr>
          <p:spPr>
            <a:xfrm rot="10800000">
              <a:off x="4483713" y="4009547"/>
              <a:ext cx="3241678" cy="967154"/>
            </a:xfrm>
            <a:custGeom>
              <a:avLst/>
              <a:gdLst>
                <a:gd name="connsiteX0" fmla="*/ 0 w 3241678"/>
                <a:gd name="connsiteY0" fmla="*/ 0 h 869327"/>
                <a:gd name="connsiteX1" fmla="*/ 3241678 w 3241678"/>
                <a:gd name="connsiteY1" fmla="*/ 0 h 869327"/>
                <a:gd name="connsiteX2" fmla="*/ 3241678 w 3241678"/>
                <a:gd name="connsiteY2" fmla="*/ 869327 h 869327"/>
                <a:gd name="connsiteX3" fmla="*/ 307231 w 3241678"/>
                <a:gd name="connsiteY3" fmla="*/ 869327 h 869327"/>
                <a:gd name="connsiteX4" fmla="*/ 307231 w 3241678"/>
                <a:gd name="connsiteY4" fmla="*/ 869327 h 869327"/>
                <a:gd name="connsiteX5" fmla="*/ 3 w 3241678"/>
                <a:gd name="connsiteY5" fmla="*/ 562098 h 869327"/>
                <a:gd name="connsiteX6" fmla="*/ 0 w 3241678"/>
                <a:gd name="connsiteY6" fmla="*/ 562100 h 8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41678" h="869327">
                  <a:moveTo>
                    <a:pt x="0" y="0"/>
                  </a:moveTo>
                  <a:lnTo>
                    <a:pt x="3241678" y="0"/>
                  </a:lnTo>
                  <a:lnTo>
                    <a:pt x="3241678" y="869327"/>
                  </a:lnTo>
                  <a:lnTo>
                    <a:pt x="307231" y="869327"/>
                  </a:lnTo>
                  <a:lnTo>
                    <a:pt x="307231" y="869327"/>
                  </a:lnTo>
                  <a:lnTo>
                    <a:pt x="3" y="562098"/>
                  </a:lnTo>
                  <a:lnTo>
                    <a:pt x="0" y="5621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000" tIns="90000" rIns="90000" bIns="90000" rtlCol="0" anchor="t">
              <a:noAutofit/>
            </a:bodyPr>
            <a:lstStyle/>
            <a:p>
              <a:pPr algn="l"/>
              <a:endParaRPr lang="en-US" sz="2000" dirty="0" err="1"/>
            </a:p>
          </p:txBody>
        </p:sp>
        <p:sp>
          <p:nvSpPr>
            <p:cNvPr id="1048812" name="Title 1"/>
            <p:cNvSpPr txBox="1"/>
            <p:nvPr/>
          </p:nvSpPr>
          <p:spPr>
            <a:xfrm>
              <a:off x="4482119" y="4009547"/>
              <a:ext cx="3132873" cy="257369"/>
            </a:xfrm>
            <a:prstGeom prst="rect">
              <a:avLst/>
            </a:prstGeom>
          </p:spPr>
          <p:txBody>
            <a:bodyPr vert="horz" wrap="square" lIns="108000" tIns="7200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200" dirty="0">
                  <a:latin typeface="Cormac" panose="020B0203040200000004" pitchFamily="34" charset="-52"/>
                  <a:ea typeface="Verdana" panose="020B0604030504040204" pitchFamily="34" charset="0"/>
                </a:rPr>
                <a:t>Мода</a:t>
              </a:r>
              <a:endParaRPr lang="ru-RU" sz="12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endParaRPr>
            </a:p>
          </p:txBody>
        </p:sp>
        <p:pic>
          <p:nvPicPr>
            <p:cNvPr id="2097184" name="Picture 36" descr="Who's Next September 2021 - Professional trade show - Paris Convention and  Visitors Bureau"/>
            <p:cNvPicPr>
              <a:picLocks noChangeAspect="1" noChangeArrowheads="1"/>
            </p:cNvPicPr>
            <p:nvPr/>
          </p:nvPicPr>
          <p:blipFill>
            <a:blip r:embed="rId22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242288" y="4202935"/>
              <a:ext cx="1080316" cy="552162"/>
            </a:xfrm>
            <a:prstGeom prst="rect">
              <a:avLst/>
            </a:prstGeom>
            <a:noFill/>
          </p:spPr>
        </p:pic>
      </p:grpSp>
      <p:grpSp>
        <p:nvGrpSpPr>
          <p:cNvPr id="124" name="Group 15"/>
          <p:cNvGrpSpPr/>
          <p:nvPr/>
        </p:nvGrpSpPr>
        <p:grpSpPr>
          <a:xfrm>
            <a:off x="8110531" y="2934592"/>
            <a:ext cx="3243272" cy="967154"/>
            <a:chOff x="8110531" y="2934592"/>
            <a:chExt cx="3243272" cy="967154"/>
          </a:xfrm>
        </p:grpSpPr>
        <p:sp>
          <p:nvSpPr>
            <p:cNvPr id="1048813" name="Freeform: Shape 87"/>
            <p:cNvSpPr/>
            <p:nvPr/>
          </p:nvSpPr>
          <p:spPr>
            <a:xfrm rot="10800000">
              <a:off x="8112125" y="2934592"/>
              <a:ext cx="3241678" cy="967154"/>
            </a:xfrm>
            <a:custGeom>
              <a:avLst/>
              <a:gdLst>
                <a:gd name="connsiteX0" fmla="*/ 0 w 3241678"/>
                <a:gd name="connsiteY0" fmla="*/ 0 h 869327"/>
                <a:gd name="connsiteX1" fmla="*/ 3241678 w 3241678"/>
                <a:gd name="connsiteY1" fmla="*/ 0 h 869327"/>
                <a:gd name="connsiteX2" fmla="*/ 3241678 w 3241678"/>
                <a:gd name="connsiteY2" fmla="*/ 869327 h 869327"/>
                <a:gd name="connsiteX3" fmla="*/ 307231 w 3241678"/>
                <a:gd name="connsiteY3" fmla="*/ 869327 h 869327"/>
                <a:gd name="connsiteX4" fmla="*/ 307231 w 3241678"/>
                <a:gd name="connsiteY4" fmla="*/ 869327 h 869327"/>
                <a:gd name="connsiteX5" fmla="*/ 3 w 3241678"/>
                <a:gd name="connsiteY5" fmla="*/ 562098 h 869327"/>
                <a:gd name="connsiteX6" fmla="*/ 0 w 3241678"/>
                <a:gd name="connsiteY6" fmla="*/ 562100 h 8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41678" h="869327">
                  <a:moveTo>
                    <a:pt x="0" y="0"/>
                  </a:moveTo>
                  <a:lnTo>
                    <a:pt x="3241678" y="0"/>
                  </a:lnTo>
                  <a:lnTo>
                    <a:pt x="3241678" y="869327"/>
                  </a:lnTo>
                  <a:lnTo>
                    <a:pt x="307231" y="869327"/>
                  </a:lnTo>
                  <a:lnTo>
                    <a:pt x="307231" y="869327"/>
                  </a:lnTo>
                  <a:lnTo>
                    <a:pt x="3" y="562098"/>
                  </a:lnTo>
                  <a:lnTo>
                    <a:pt x="0" y="5621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000" tIns="90000" rIns="90000" bIns="90000" rtlCol="0" anchor="t">
              <a:noAutofit/>
            </a:bodyPr>
            <a:lstStyle/>
            <a:p>
              <a:pPr algn="l"/>
              <a:endParaRPr lang="en-US" sz="2000" dirty="0" err="1"/>
            </a:p>
          </p:txBody>
        </p:sp>
        <p:sp>
          <p:nvSpPr>
            <p:cNvPr id="1048814" name="Title 1"/>
            <p:cNvSpPr txBox="1"/>
            <p:nvPr/>
          </p:nvSpPr>
          <p:spPr>
            <a:xfrm>
              <a:off x="8110531" y="2934592"/>
              <a:ext cx="3132873" cy="257369"/>
            </a:xfrm>
            <a:prstGeom prst="rect">
              <a:avLst/>
            </a:prstGeom>
          </p:spPr>
          <p:txBody>
            <a:bodyPr vert="horz" wrap="square" lIns="108000" tIns="7200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200" dirty="0">
                  <a:latin typeface="Cormac" panose="020B0203040200000004" pitchFamily="34" charset="-52"/>
                  <a:ea typeface="Verdana" panose="020B0604030504040204" pitchFamily="34" charset="0"/>
                </a:rPr>
                <a:t>Автомобилостроене</a:t>
              </a:r>
              <a:endParaRPr lang="ru-RU" sz="12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endParaRPr>
            </a:p>
          </p:txBody>
        </p:sp>
        <p:pic>
          <p:nvPicPr>
            <p:cNvPr id="2097185" name="Picture 38" descr="Download logos and advertising material"/>
            <p:cNvPicPr>
              <a:picLocks noChangeAspect="1" noChangeArrowheads="1"/>
            </p:cNvPicPr>
            <p:nvPr/>
          </p:nvPicPr>
          <p:blipFill>
            <a:blip r:embed="rId23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073499" y="3283426"/>
              <a:ext cx="2062843" cy="44351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83" grpId="0"/>
      <p:bldP spid="1048789" grpId="0"/>
      <p:bldP spid="10487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8" name="Rectangle 52"/>
          <p:cNvSpPr/>
          <p:nvPr/>
        </p:nvSpPr>
        <p:spPr>
          <a:xfrm>
            <a:off x="8885688" y="3022599"/>
            <a:ext cx="2466524" cy="970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grpSp>
        <p:nvGrpSpPr>
          <p:cNvPr id="128" name="Graphic 21"/>
          <p:cNvGrpSpPr/>
          <p:nvPr/>
        </p:nvGrpSpPr>
        <p:grpSpPr>
          <a:xfrm>
            <a:off x="4539396" y="3272863"/>
            <a:ext cx="3113208" cy="2789232"/>
            <a:chOff x="1466850" y="972133"/>
            <a:chExt cx="1343812" cy="1203971"/>
          </a:xfrm>
          <a:solidFill>
            <a:schemeClr val="accent3"/>
          </a:solidFill>
        </p:grpSpPr>
        <p:sp>
          <p:nvSpPr>
            <p:cNvPr id="1048819" name="Freeform: Shape 46"/>
            <p:cNvSpPr/>
            <p:nvPr/>
          </p:nvSpPr>
          <p:spPr>
            <a:xfrm>
              <a:off x="1466850" y="972133"/>
              <a:ext cx="1343812" cy="1125624"/>
            </a:xfrm>
            <a:custGeom>
              <a:avLst/>
              <a:gdLst>
                <a:gd name="connsiteX0" fmla="*/ 112198 w 1343812"/>
                <a:gd name="connsiteY0" fmla="*/ 1122184 h 1125624"/>
                <a:gd name="connsiteX1" fmla="*/ 172184 w 1343812"/>
                <a:gd name="connsiteY1" fmla="*/ 234757 h 1125624"/>
                <a:gd name="connsiteX2" fmla="*/ 673236 w 1343812"/>
                <a:gd name="connsiteY2" fmla="*/ 110 h 1125624"/>
                <a:gd name="connsiteX3" fmla="*/ 1216630 w 1343812"/>
                <a:gd name="connsiteY3" fmla="*/ 294743 h 1125624"/>
                <a:gd name="connsiteX4" fmla="*/ 1243094 w 1343812"/>
                <a:gd name="connsiteY4" fmla="*/ 1109835 h 1125624"/>
                <a:gd name="connsiteX5" fmla="*/ 1226333 w 1343812"/>
                <a:gd name="connsiteY5" fmla="*/ 1101895 h 1125624"/>
                <a:gd name="connsiteX6" fmla="*/ 1074606 w 1343812"/>
                <a:gd name="connsiteY6" fmla="*/ 380310 h 1125624"/>
                <a:gd name="connsiteX7" fmla="*/ 672353 w 1343812"/>
                <a:gd name="connsiteY7" fmla="*/ 225054 h 1125624"/>
                <a:gd name="connsiteX8" fmla="*/ 282450 w 1343812"/>
                <a:gd name="connsiteY8" fmla="*/ 367960 h 1125624"/>
                <a:gd name="connsiteX9" fmla="*/ 125430 w 1343812"/>
                <a:gd name="connsiteY9" fmla="*/ 1110717 h 1125624"/>
                <a:gd name="connsiteX10" fmla="*/ 112198 w 1343812"/>
                <a:gd name="connsiteY10" fmla="*/ 1122184 h 112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3812" h="1125624">
                  <a:moveTo>
                    <a:pt x="112198" y="1122184"/>
                  </a:moveTo>
                  <a:cubicBezTo>
                    <a:pt x="112198" y="1122184"/>
                    <a:pt x="-176436" y="688316"/>
                    <a:pt x="172184" y="234757"/>
                  </a:cubicBezTo>
                  <a:cubicBezTo>
                    <a:pt x="256480" y="125091"/>
                    <a:pt x="450056" y="-4301"/>
                    <a:pt x="673236" y="110"/>
                  </a:cubicBezTo>
                  <a:cubicBezTo>
                    <a:pt x="989375" y="6355"/>
                    <a:pt x="1144295" y="192415"/>
                    <a:pt x="1216630" y="294743"/>
                  </a:cubicBezTo>
                  <a:cubicBezTo>
                    <a:pt x="1288965" y="397070"/>
                    <a:pt x="1447749" y="732281"/>
                    <a:pt x="1243094" y="1109835"/>
                  </a:cubicBezTo>
                  <a:cubicBezTo>
                    <a:pt x="1237325" y="1122026"/>
                    <a:pt x="1220564" y="1114086"/>
                    <a:pt x="1226333" y="1101895"/>
                  </a:cubicBezTo>
                  <a:cubicBezTo>
                    <a:pt x="1226333" y="1101895"/>
                    <a:pt x="1418639" y="706699"/>
                    <a:pt x="1074606" y="380310"/>
                  </a:cubicBezTo>
                  <a:cubicBezTo>
                    <a:pt x="1074606" y="380310"/>
                    <a:pt x="896415" y="219761"/>
                    <a:pt x="672353" y="225054"/>
                  </a:cubicBezTo>
                  <a:cubicBezTo>
                    <a:pt x="448291" y="230347"/>
                    <a:pt x="282450" y="367960"/>
                    <a:pt x="282450" y="367960"/>
                  </a:cubicBezTo>
                  <a:cubicBezTo>
                    <a:pt x="282450" y="367960"/>
                    <a:pt x="-70403" y="620250"/>
                    <a:pt x="125430" y="1110717"/>
                  </a:cubicBezTo>
                  <a:cubicBezTo>
                    <a:pt x="129718" y="1121479"/>
                    <a:pt x="119767" y="1130935"/>
                    <a:pt x="112198" y="112218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endParaRPr lang="en-US" sz="2000" dirty="0">
                <a:solidFill>
                  <a:schemeClr val="lt1"/>
                </a:solidFill>
              </a:endParaRPr>
            </a:p>
          </p:txBody>
        </p:sp>
        <p:sp>
          <p:nvSpPr>
            <p:cNvPr id="1048820" name="Freeform: Shape 47"/>
            <p:cNvSpPr/>
            <p:nvPr/>
          </p:nvSpPr>
          <p:spPr>
            <a:xfrm>
              <a:off x="1665665" y="1334799"/>
              <a:ext cx="941681" cy="813014"/>
            </a:xfrm>
            <a:custGeom>
              <a:avLst/>
              <a:gdLst>
                <a:gd name="connsiteX0" fmla="*/ 23649 w 941681"/>
                <a:gd name="connsiteY0" fmla="*/ 799214 h 813014"/>
                <a:gd name="connsiteX1" fmla="*/ 157734 w 941681"/>
                <a:gd name="connsiteY1" fmla="*/ 199362 h 813014"/>
                <a:gd name="connsiteX2" fmla="*/ 471773 w 941681"/>
                <a:gd name="connsiteY2" fmla="*/ 0 h 813014"/>
                <a:gd name="connsiteX3" fmla="*/ 764642 w 941681"/>
                <a:gd name="connsiteY3" fmla="*/ 183484 h 813014"/>
                <a:gd name="connsiteX4" fmla="*/ 937540 w 941681"/>
                <a:gd name="connsiteY4" fmla="*/ 799214 h 813014"/>
                <a:gd name="connsiteX5" fmla="*/ 919897 w 941681"/>
                <a:gd name="connsiteY5" fmla="*/ 799214 h 813014"/>
                <a:gd name="connsiteX6" fmla="*/ 473538 w 941681"/>
                <a:gd name="connsiteY6" fmla="*/ 217005 h 813014"/>
                <a:gd name="connsiteX7" fmla="*/ 39528 w 941681"/>
                <a:gd name="connsiteY7" fmla="*/ 793921 h 813014"/>
                <a:gd name="connsiteX8" fmla="*/ 23649 w 941681"/>
                <a:gd name="connsiteY8" fmla="*/ 799214 h 813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1681" h="813014">
                  <a:moveTo>
                    <a:pt x="23649" y="799214"/>
                  </a:moveTo>
                  <a:cubicBezTo>
                    <a:pt x="23649" y="799214"/>
                    <a:pt x="-83318" y="508974"/>
                    <a:pt x="157734" y="199362"/>
                  </a:cubicBezTo>
                  <a:cubicBezTo>
                    <a:pt x="212373" y="129180"/>
                    <a:pt x="339453" y="47635"/>
                    <a:pt x="471773" y="0"/>
                  </a:cubicBezTo>
                  <a:cubicBezTo>
                    <a:pt x="471773" y="0"/>
                    <a:pt x="653916" y="63708"/>
                    <a:pt x="764642" y="183484"/>
                  </a:cubicBezTo>
                  <a:cubicBezTo>
                    <a:pt x="851091" y="276990"/>
                    <a:pt x="964886" y="392550"/>
                    <a:pt x="937540" y="799214"/>
                  </a:cubicBezTo>
                  <a:cubicBezTo>
                    <a:pt x="937540" y="817615"/>
                    <a:pt x="919897" y="817615"/>
                    <a:pt x="919897" y="799214"/>
                  </a:cubicBezTo>
                  <a:cubicBezTo>
                    <a:pt x="919897" y="799214"/>
                    <a:pt x="894439" y="245057"/>
                    <a:pt x="473538" y="217005"/>
                  </a:cubicBezTo>
                  <a:cubicBezTo>
                    <a:pt x="301521" y="205537"/>
                    <a:pt x="19239" y="427835"/>
                    <a:pt x="39528" y="793921"/>
                  </a:cubicBezTo>
                  <a:cubicBezTo>
                    <a:pt x="40251" y="807012"/>
                    <a:pt x="27090" y="811863"/>
                    <a:pt x="23649" y="79921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endParaRPr lang="en-US" sz="2000"/>
            </a:p>
          </p:txBody>
        </p:sp>
        <p:sp>
          <p:nvSpPr>
            <p:cNvPr id="1048821" name="Freeform: Shape 48"/>
            <p:cNvSpPr/>
            <p:nvPr/>
          </p:nvSpPr>
          <p:spPr>
            <a:xfrm>
              <a:off x="1759749" y="1681478"/>
              <a:ext cx="771405" cy="494626"/>
            </a:xfrm>
            <a:custGeom>
              <a:avLst/>
              <a:gdLst>
                <a:gd name="connsiteX0" fmla="*/ 1018 w 771405"/>
                <a:gd name="connsiteY0" fmla="*/ 483410 h 494626"/>
                <a:gd name="connsiteX1" fmla="*/ 378572 w 771405"/>
                <a:gd name="connsiteY1" fmla="*/ 0 h 494626"/>
                <a:gd name="connsiteX2" fmla="*/ 770239 w 771405"/>
                <a:gd name="connsiteY2" fmla="*/ 479881 h 494626"/>
                <a:gd name="connsiteX3" fmla="*/ 757889 w 771405"/>
                <a:gd name="connsiteY3" fmla="*/ 490467 h 494626"/>
                <a:gd name="connsiteX4" fmla="*/ 375925 w 771405"/>
                <a:gd name="connsiteY4" fmla="*/ 297279 h 494626"/>
                <a:gd name="connsiteX5" fmla="*/ 14250 w 771405"/>
                <a:gd name="connsiteY5" fmla="*/ 491349 h 494626"/>
                <a:gd name="connsiteX6" fmla="*/ 1018 w 771405"/>
                <a:gd name="connsiteY6" fmla="*/ 483410 h 49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405" h="494626">
                  <a:moveTo>
                    <a:pt x="1018" y="483410"/>
                  </a:moveTo>
                  <a:lnTo>
                    <a:pt x="378572" y="0"/>
                  </a:lnTo>
                  <a:lnTo>
                    <a:pt x="770239" y="479881"/>
                  </a:lnTo>
                  <a:cubicBezTo>
                    <a:pt x="775232" y="485703"/>
                    <a:pt x="762882" y="496289"/>
                    <a:pt x="757889" y="490467"/>
                  </a:cubicBezTo>
                  <a:cubicBezTo>
                    <a:pt x="757889" y="490467"/>
                    <a:pt x="550746" y="283359"/>
                    <a:pt x="375925" y="297279"/>
                  </a:cubicBezTo>
                  <a:cubicBezTo>
                    <a:pt x="176563" y="313158"/>
                    <a:pt x="93642" y="406664"/>
                    <a:pt x="14250" y="491349"/>
                  </a:cubicBezTo>
                  <a:cubicBezTo>
                    <a:pt x="9487" y="499270"/>
                    <a:pt x="-3745" y="491331"/>
                    <a:pt x="1018" y="4834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endParaRPr lang="en-US" sz="2000">
                <a:solidFill>
                  <a:schemeClr val="lt1"/>
                </a:solidFill>
              </a:endParaRPr>
            </a:p>
          </p:txBody>
        </p:sp>
      </p:grpSp>
      <p:cxnSp>
        <p:nvCxnSpPr>
          <p:cNvPr id="3145746" name="Straight Arrow Connector 67"/>
          <p:cNvCxnSpPr>
            <a:cxnSpLocks/>
          </p:cNvCxnSpPr>
          <p:nvPr/>
        </p:nvCxnSpPr>
        <p:spPr>
          <a:xfrm flipH="1">
            <a:off x="6756400" y="3993129"/>
            <a:ext cx="4595813" cy="0"/>
          </a:xfrm>
          <a:prstGeom prst="straightConnector1">
            <a:avLst/>
          </a:prstGeom>
          <a:ln w="12700"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822" name="Rectangle 51"/>
          <p:cNvSpPr/>
          <p:nvPr/>
        </p:nvSpPr>
        <p:spPr>
          <a:xfrm>
            <a:off x="839788" y="3022599"/>
            <a:ext cx="2466524" cy="970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8823" name="!!Section 1 Oval"/>
          <p:cNvSpPr/>
          <p:nvPr/>
        </p:nvSpPr>
        <p:spPr>
          <a:xfrm>
            <a:off x="322189" y="274373"/>
            <a:ext cx="248372" cy="2483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8824" name="Title 1"/>
          <p:cNvSpPr txBox="1"/>
          <p:nvPr/>
        </p:nvSpPr>
        <p:spPr>
          <a:xfrm>
            <a:off x="839788" y="754918"/>
            <a:ext cx="5568847" cy="7755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Покриваме значителна част от необходимите средства</a:t>
            </a:r>
          </a:p>
        </p:txBody>
      </p:sp>
      <p:sp>
        <p:nvSpPr>
          <p:cNvPr id="1048825" name="Title 1"/>
          <p:cNvSpPr txBox="1"/>
          <p:nvPr/>
        </p:nvSpPr>
        <p:spPr>
          <a:xfrm>
            <a:off x="839789" y="1530515"/>
            <a:ext cx="5366212" cy="344128"/>
          </a:xfrm>
          <a:prstGeom prst="rect">
            <a:avLst/>
          </a:prstGeom>
        </p:spPr>
        <p:txBody>
          <a:bodyPr vert="horz" wrap="square" lIns="0" tIns="3600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Успяваме да го направим по два начина: </a:t>
            </a:r>
          </a:p>
        </p:txBody>
      </p:sp>
      <p:sp>
        <p:nvSpPr>
          <p:cNvPr id="1048826" name="Title 1"/>
          <p:cNvSpPr txBox="1"/>
          <p:nvPr/>
        </p:nvSpPr>
        <p:spPr>
          <a:xfrm>
            <a:off x="1575621" y="2644709"/>
            <a:ext cx="2299012" cy="12187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Средства от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ru-RU" sz="2400" b="1" dirty="0">
                <a:solidFill>
                  <a:schemeClr val="accent5"/>
                </a:solidFill>
              </a:rPr>
              <a:t>НАЦИОНАЛЕН </a:t>
            </a:r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400" b="1" dirty="0">
                <a:solidFill>
                  <a:schemeClr val="accent5"/>
                </a:solidFill>
              </a:rPr>
              <a:t>БЮДЖЕТ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cxnSp>
        <p:nvCxnSpPr>
          <p:cNvPr id="3145747" name="Straight Arrow Connector 68"/>
          <p:cNvCxnSpPr>
            <a:cxnSpLocks/>
          </p:cNvCxnSpPr>
          <p:nvPr/>
        </p:nvCxnSpPr>
        <p:spPr>
          <a:xfrm>
            <a:off x="839788" y="3025356"/>
            <a:ext cx="4515983" cy="0"/>
          </a:xfrm>
          <a:prstGeom prst="straightConnector1">
            <a:avLst/>
          </a:prstGeom>
          <a:ln w="12700"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9" name="Group 8"/>
          <p:cNvGrpSpPr/>
          <p:nvPr/>
        </p:nvGrpSpPr>
        <p:grpSpPr>
          <a:xfrm rot="1800000">
            <a:off x="5537472" y="3871620"/>
            <a:ext cx="1006330" cy="443616"/>
            <a:chOff x="5671906" y="4133754"/>
            <a:chExt cx="793524" cy="349806"/>
          </a:xfrm>
        </p:grpSpPr>
        <p:sp>
          <p:nvSpPr>
            <p:cNvPr id="1048827" name="Oval 7"/>
            <p:cNvSpPr/>
            <p:nvPr/>
          </p:nvSpPr>
          <p:spPr>
            <a:xfrm>
              <a:off x="5671906" y="4133754"/>
              <a:ext cx="793524" cy="24837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pPr algn="l"/>
              <a:endParaRPr lang="en-US" sz="2000" dirty="0" err="1"/>
            </a:p>
          </p:txBody>
        </p:sp>
        <p:sp>
          <p:nvSpPr>
            <p:cNvPr id="1048828" name="Oval 73"/>
            <p:cNvSpPr/>
            <p:nvPr/>
          </p:nvSpPr>
          <p:spPr>
            <a:xfrm>
              <a:off x="5671906" y="4359375"/>
              <a:ext cx="793524" cy="124185"/>
            </a:xfrm>
            <a:custGeom>
              <a:avLst/>
              <a:gdLst>
                <a:gd name="connsiteX0" fmla="*/ 0 w 793524"/>
                <a:gd name="connsiteY0" fmla="*/ 124185 h 248370"/>
                <a:gd name="connsiteX1" fmla="*/ 396762 w 793524"/>
                <a:gd name="connsiteY1" fmla="*/ 0 h 248370"/>
                <a:gd name="connsiteX2" fmla="*/ 793524 w 793524"/>
                <a:gd name="connsiteY2" fmla="*/ 124185 h 248370"/>
                <a:gd name="connsiteX3" fmla="*/ 396762 w 793524"/>
                <a:gd name="connsiteY3" fmla="*/ 248370 h 248370"/>
                <a:gd name="connsiteX4" fmla="*/ 0 w 793524"/>
                <a:gd name="connsiteY4" fmla="*/ 124185 h 248370"/>
                <a:gd name="connsiteX0" fmla="*/ 396762 w 793524"/>
                <a:gd name="connsiteY0" fmla="*/ 0 h 248370"/>
                <a:gd name="connsiteX1" fmla="*/ 793524 w 793524"/>
                <a:gd name="connsiteY1" fmla="*/ 124185 h 248370"/>
                <a:gd name="connsiteX2" fmla="*/ 396762 w 793524"/>
                <a:gd name="connsiteY2" fmla="*/ 248370 h 248370"/>
                <a:gd name="connsiteX3" fmla="*/ 0 w 793524"/>
                <a:gd name="connsiteY3" fmla="*/ 124185 h 248370"/>
                <a:gd name="connsiteX4" fmla="*/ 488202 w 793524"/>
                <a:gd name="connsiteY4" fmla="*/ 91440 h 248370"/>
                <a:gd name="connsiteX0" fmla="*/ 396762 w 793524"/>
                <a:gd name="connsiteY0" fmla="*/ 0 h 248370"/>
                <a:gd name="connsiteX1" fmla="*/ 793524 w 793524"/>
                <a:gd name="connsiteY1" fmla="*/ 124185 h 248370"/>
                <a:gd name="connsiteX2" fmla="*/ 396762 w 793524"/>
                <a:gd name="connsiteY2" fmla="*/ 248370 h 248370"/>
                <a:gd name="connsiteX3" fmla="*/ 0 w 793524"/>
                <a:gd name="connsiteY3" fmla="*/ 124185 h 248370"/>
                <a:gd name="connsiteX0" fmla="*/ 793524 w 793524"/>
                <a:gd name="connsiteY0" fmla="*/ 0 h 124185"/>
                <a:gd name="connsiteX1" fmla="*/ 396762 w 793524"/>
                <a:gd name="connsiteY1" fmla="*/ 124185 h 124185"/>
                <a:gd name="connsiteX2" fmla="*/ 0 w 793524"/>
                <a:gd name="connsiteY2" fmla="*/ 0 h 12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3524" h="124185">
                  <a:moveTo>
                    <a:pt x="793524" y="0"/>
                  </a:moveTo>
                  <a:cubicBezTo>
                    <a:pt x="793524" y="68585"/>
                    <a:pt x="615888" y="124185"/>
                    <a:pt x="396762" y="124185"/>
                  </a:cubicBezTo>
                  <a:cubicBezTo>
                    <a:pt x="177636" y="124185"/>
                    <a:pt x="0" y="68585"/>
                    <a:pt x="0" y="0"/>
                  </a:cubicBez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30" name="Group 75"/>
          <p:cNvGrpSpPr/>
          <p:nvPr/>
        </p:nvGrpSpPr>
        <p:grpSpPr>
          <a:xfrm rot="19257861">
            <a:off x="5557056" y="2716509"/>
            <a:ext cx="1006330" cy="443616"/>
            <a:chOff x="5671906" y="4133754"/>
            <a:chExt cx="793524" cy="349806"/>
          </a:xfrm>
        </p:grpSpPr>
        <p:sp>
          <p:nvSpPr>
            <p:cNvPr id="1048829" name="Oval 76"/>
            <p:cNvSpPr/>
            <p:nvPr/>
          </p:nvSpPr>
          <p:spPr>
            <a:xfrm>
              <a:off x="5671906" y="4133754"/>
              <a:ext cx="793524" cy="24837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pPr algn="l"/>
              <a:endParaRPr lang="en-US" sz="2000" dirty="0" err="1"/>
            </a:p>
          </p:txBody>
        </p:sp>
        <p:sp>
          <p:nvSpPr>
            <p:cNvPr id="1048830" name="Oval 73"/>
            <p:cNvSpPr/>
            <p:nvPr/>
          </p:nvSpPr>
          <p:spPr>
            <a:xfrm>
              <a:off x="5671906" y="4359375"/>
              <a:ext cx="793524" cy="124185"/>
            </a:xfrm>
            <a:custGeom>
              <a:avLst/>
              <a:gdLst>
                <a:gd name="connsiteX0" fmla="*/ 0 w 793524"/>
                <a:gd name="connsiteY0" fmla="*/ 124185 h 248370"/>
                <a:gd name="connsiteX1" fmla="*/ 396762 w 793524"/>
                <a:gd name="connsiteY1" fmla="*/ 0 h 248370"/>
                <a:gd name="connsiteX2" fmla="*/ 793524 w 793524"/>
                <a:gd name="connsiteY2" fmla="*/ 124185 h 248370"/>
                <a:gd name="connsiteX3" fmla="*/ 396762 w 793524"/>
                <a:gd name="connsiteY3" fmla="*/ 248370 h 248370"/>
                <a:gd name="connsiteX4" fmla="*/ 0 w 793524"/>
                <a:gd name="connsiteY4" fmla="*/ 124185 h 248370"/>
                <a:gd name="connsiteX0" fmla="*/ 396762 w 793524"/>
                <a:gd name="connsiteY0" fmla="*/ 0 h 248370"/>
                <a:gd name="connsiteX1" fmla="*/ 793524 w 793524"/>
                <a:gd name="connsiteY1" fmla="*/ 124185 h 248370"/>
                <a:gd name="connsiteX2" fmla="*/ 396762 w 793524"/>
                <a:gd name="connsiteY2" fmla="*/ 248370 h 248370"/>
                <a:gd name="connsiteX3" fmla="*/ 0 w 793524"/>
                <a:gd name="connsiteY3" fmla="*/ 124185 h 248370"/>
                <a:gd name="connsiteX4" fmla="*/ 488202 w 793524"/>
                <a:gd name="connsiteY4" fmla="*/ 91440 h 248370"/>
                <a:gd name="connsiteX0" fmla="*/ 396762 w 793524"/>
                <a:gd name="connsiteY0" fmla="*/ 0 h 248370"/>
                <a:gd name="connsiteX1" fmla="*/ 793524 w 793524"/>
                <a:gd name="connsiteY1" fmla="*/ 124185 h 248370"/>
                <a:gd name="connsiteX2" fmla="*/ 396762 w 793524"/>
                <a:gd name="connsiteY2" fmla="*/ 248370 h 248370"/>
                <a:gd name="connsiteX3" fmla="*/ 0 w 793524"/>
                <a:gd name="connsiteY3" fmla="*/ 124185 h 248370"/>
                <a:gd name="connsiteX0" fmla="*/ 793524 w 793524"/>
                <a:gd name="connsiteY0" fmla="*/ 0 h 124185"/>
                <a:gd name="connsiteX1" fmla="*/ 396762 w 793524"/>
                <a:gd name="connsiteY1" fmla="*/ 124185 h 124185"/>
                <a:gd name="connsiteX2" fmla="*/ 0 w 793524"/>
                <a:gd name="connsiteY2" fmla="*/ 0 h 12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3524" h="124185">
                  <a:moveTo>
                    <a:pt x="793524" y="0"/>
                  </a:moveTo>
                  <a:cubicBezTo>
                    <a:pt x="793524" y="68585"/>
                    <a:pt x="615888" y="124185"/>
                    <a:pt x="396762" y="124185"/>
                  </a:cubicBezTo>
                  <a:cubicBezTo>
                    <a:pt x="177636" y="124185"/>
                    <a:pt x="0" y="68585"/>
                    <a:pt x="0" y="0"/>
                  </a:cubicBez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048831" name="Rectangle 116"/>
          <p:cNvSpPr/>
          <p:nvPr/>
        </p:nvSpPr>
        <p:spPr>
          <a:xfrm>
            <a:off x="839788" y="3999733"/>
            <a:ext cx="2466524" cy="28582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8832" name="!!Section 1"/>
          <p:cNvSpPr txBox="1"/>
          <p:nvPr/>
        </p:nvSpPr>
        <p:spPr>
          <a:xfrm>
            <a:off x="831651" y="306226"/>
            <a:ext cx="4526986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Cormac" panose="020B0203040200000004" pitchFamily="34" charset="-52"/>
                <a:ea typeface="Verdana" panose="020B0604030504040204" pitchFamily="34" charset="0"/>
              </a:rPr>
              <a:t>Национални павилиони на международни панаири</a:t>
            </a:r>
            <a:endParaRPr lang="ru-RU" sz="1200" dirty="0">
              <a:solidFill>
                <a:srgbClr val="303192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grpSp>
        <p:nvGrpSpPr>
          <p:cNvPr id="131" name="Group 30"/>
          <p:cNvGrpSpPr/>
          <p:nvPr/>
        </p:nvGrpSpPr>
        <p:grpSpPr>
          <a:xfrm>
            <a:off x="427058" y="215347"/>
            <a:ext cx="335175" cy="366423"/>
            <a:chOff x="1158784" y="1623434"/>
            <a:chExt cx="1176746" cy="1286451"/>
          </a:xfrm>
        </p:grpSpPr>
        <p:sp>
          <p:nvSpPr>
            <p:cNvPr id="1048833" name="Rectangle 31"/>
            <p:cNvSpPr/>
            <p:nvPr/>
          </p:nvSpPr>
          <p:spPr>
            <a:xfrm>
              <a:off x="1248600" y="1690955"/>
              <a:ext cx="997114" cy="1218930"/>
            </a:xfrm>
            <a:prstGeom prst="rect">
              <a:avLst/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8834" name="Freeform: Shape 32"/>
            <p:cNvSpPr/>
            <p:nvPr/>
          </p:nvSpPr>
          <p:spPr>
            <a:xfrm>
              <a:off x="1158784" y="1623434"/>
              <a:ext cx="1176746" cy="377062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solidFill>
              <a:schemeClr val="tx1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8835" name="Freeform: Shape 33"/>
            <p:cNvSpPr/>
            <p:nvPr/>
          </p:nvSpPr>
          <p:spPr>
            <a:xfrm>
              <a:off x="1158784" y="1857376"/>
              <a:ext cx="1176746" cy="143121"/>
            </a:xfrm>
            <a:custGeom>
              <a:avLst/>
              <a:gdLst>
                <a:gd name="connsiteX0" fmla="*/ 1 w 1176746"/>
                <a:gd name="connsiteY0" fmla="*/ 0 h 143121"/>
                <a:gd name="connsiteX1" fmla="*/ 1176746 w 1176746"/>
                <a:gd name="connsiteY1" fmla="*/ 0 h 143121"/>
                <a:gd name="connsiteX2" fmla="*/ 1176746 w 1176746"/>
                <a:gd name="connsiteY2" fmla="*/ 31871 h 143121"/>
                <a:gd name="connsiteX3" fmla="*/ 1175949 w 1176746"/>
                <a:gd name="connsiteY3" fmla="*/ 31871 h 143121"/>
                <a:gd name="connsiteX4" fmla="*/ 1174374 w 1176746"/>
                <a:gd name="connsiteY4" fmla="*/ 47493 h 143121"/>
                <a:gd name="connsiteX5" fmla="*/ 1057042 w 1176746"/>
                <a:gd name="connsiteY5" fmla="*/ 143121 h 143121"/>
                <a:gd name="connsiteX6" fmla="*/ 954614 w 1176746"/>
                <a:gd name="connsiteY6" fmla="*/ 85458 h 143121"/>
                <a:gd name="connsiteX7" fmla="*/ 939874 w 1176746"/>
                <a:gd name="connsiteY7" fmla="*/ 47914 h 143121"/>
                <a:gd name="connsiteX8" fmla="*/ 925134 w 1176746"/>
                <a:gd name="connsiteY8" fmla="*/ 85458 h 143121"/>
                <a:gd name="connsiteX9" fmla="*/ 822708 w 1176746"/>
                <a:gd name="connsiteY9" fmla="*/ 143121 h 143121"/>
                <a:gd name="connsiteX10" fmla="*/ 720280 w 1176746"/>
                <a:gd name="connsiteY10" fmla="*/ 85458 h 143121"/>
                <a:gd name="connsiteX11" fmla="*/ 705540 w 1176746"/>
                <a:gd name="connsiteY11" fmla="*/ 47914 h 143121"/>
                <a:gd name="connsiteX12" fmla="*/ 690800 w 1176746"/>
                <a:gd name="connsiteY12" fmla="*/ 85458 h 143121"/>
                <a:gd name="connsiteX13" fmla="*/ 588373 w 1176746"/>
                <a:gd name="connsiteY13" fmla="*/ 143121 h 143121"/>
                <a:gd name="connsiteX14" fmla="*/ 485946 w 1176746"/>
                <a:gd name="connsiteY14" fmla="*/ 85458 h 143121"/>
                <a:gd name="connsiteX15" fmla="*/ 471206 w 1176746"/>
                <a:gd name="connsiteY15" fmla="*/ 47913 h 143121"/>
                <a:gd name="connsiteX16" fmla="*/ 456465 w 1176746"/>
                <a:gd name="connsiteY16" fmla="*/ 85458 h 143121"/>
                <a:gd name="connsiteX17" fmla="*/ 354038 w 1176746"/>
                <a:gd name="connsiteY17" fmla="*/ 143121 h 143121"/>
                <a:gd name="connsiteX18" fmla="*/ 251611 w 1176746"/>
                <a:gd name="connsiteY18" fmla="*/ 85458 h 143121"/>
                <a:gd name="connsiteX19" fmla="*/ 236871 w 1176746"/>
                <a:gd name="connsiteY19" fmla="*/ 47914 h 143121"/>
                <a:gd name="connsiteX20" fmla="*/ 222131 w 1176746"/>
                <a:gd name="connsiteY20" fmla="*/ 85458 h 143121"/>
                <a:gd name="connsiteX21" fmla="*/ 119704 w 1176746"/>
                <a:gd name="connsiteY21" fmla="*/ 143121 h 143121"/>
                <a:gd name="connsiteX22" fmla="*/ 2371 w 1176746"/>
                <a:gd name="connsiteY22" fmla="*/ 47493 h 143121"/>
                <a:gd name="connsiteX23" fmla="*/ 797 w 1176746"/>
                <a:gd name="connsiteY23" fmla="*/ 31871 h 143121"/>
                <a:gd name="connsiteX24" fmla="*/ 1 w 1176746"/>
                <a:gd name="connsiteY24" fmla="*/ 31871 h 143121"/>
                <a:gd name="connsiteX25" fmla="*/ 1 w 1176746"/>
                <a:gd name="connsiteY25" fmla="*/ 23978 h 143121"/>
                <a:gd name="connsiteX26" fmla="*/ 0 w 1176746"/>
                <a:gd name="connsiteY26" fmla="*/ 23970 h 143121"/>
                <a:gd name="connsiteX27" fmla="*/ 1 w 1176746"/>
                <a:gd name="connsiteY27" fmla="*/ 23970 h 14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6746" h="143121">
                  <a:moveTo>
                    <a:pt x="1" y="0"/>
                  </a:moveTo>
                  <a:lnTo>
                    <a:pt x="1176746" y="0"/>
                  </a:lnTo>
                  <a:lnTo>
                    <a:pt x="1176746" y="31871"/>
                  </a:lnTo>
                  <a:lnTo>
                    <a:pt x="1175949" y="31871"/>
                  </a:lnTo>
                  <a:lnTo>
                    <a:pt x="1174374" y="47493"/>
                  </a:lnTo>
                  <a:cubicBezTo>
                    <a:pt x="1163206" y="102068"/>
                    <a:pt x="1114919" y="143121"/>
                    <a:pt x="1057042" y="143121"/>
                  </a:cubicBezTo>
                  <a:cubicBezTo>
                    <a:pt x="1013634" y="143121"/>
                    <a:pt x="975620" y="120029"/>
                    <a:pt x="954614" y="85458"/>
                  </a:cubicBezTo>
                  <a:lnTo>
                    <a:pt x="939874" y="47914"/>
                  </a:lnTo>
                  <a:lnTo>
                    <a:pt x="925134" y="85458"/>
                  </a:lnTo>
                  <a:cubicBezTo>
                    <a:pt x="904129" y="120029"/>
                    <a:pt x="866115" y="143121"/>
                    <a:pt x="822708" y="143121"/>
                  </a:cubicBezTo>
                  <a:cubicBezTo>
                    <a:pt x="779300" y="143121"/>
                    <a:pt x="741286" y="120029"/>
                    <a:pt x="720280" y="85458"/>
                  </a:cubicBezTo>
                  <a:lnTo>
                    <a:pt x="705540" y="47914"/>
                  </a:lnTo>
                  <a:lnTo>
                    <a:pt x="690800" y="85458"/>
                  </a:lnTo>
                  <a:cubicBezTo>
                    <a:pt x="669794" y="120029"/>
                    <a:pt x="631781" y="143121"/>
                    <a:pt x="588373" y="143121"/>
                  </a:cubicBezTo>
                  <a:cubicBezTo>
                    <a:pt x="544965" y="143121"/>
                    <a:pt x="506952" y="120029"/>
                    <a:pt x="485946" y="85458"/>
                  </a:cubicBezTo>
                  <a:lnTo>
                    <a:pt x="471206" y="47913"/>
                  </a:lnTo>
                  <a:lnTo>
                    <a:pt x="456465" y="85458"/>
                  </a:lnTo>
                  <a:cubicBezTo>
                    <a:pt x="435459" y="120029"/>
                    <a:pt x="397446" y="143121"/>
                    <a:pt x="354038" y="143121"/>
                  </a:cubicBezTo>
                  <a:cubicBezTo>
                    <a:pt x="310630" y="143121"/>
                    <a:pt x="272617" y="120029"/>
                    <a:pt x="251611" y="85458"/>
                  </a:cubicBezTo>
                  <a:lnTo>
                    <a:pt x="236871" y="47914"/>
                  </a:lnTo>
                  <a:lnTo>
                    <a:pt x="222131" y="85458"/>
                  </a:lnTo>
                  <a:cubicBezTo>
                    <a:pt x="201125" y="120029"/>
                    <a:pt x="163112" y="143121"/>
                    <a:pt x="119704" y="143121"/>
                  </a:cubicBezTo>
                  <a:cubicBezTo>
                    <a:pt x="61828" y="143121"/>
                    <a:pt x="13539" y="102068"/>
                    <a:pt x="2371" y="47493"/>
                  </a:cubicBezTo>
                  <a:lnTo>
                    <a:pt x="797" y="31871"/>
                  </a:lnTo>
                  <a:lnTo>
                    <a:pt x="1" y="31871"/>
                  </a:lnTo>
                  <a:lnTo>
                    <a:pt x="1" y="23978"/>
                  </a:lnTo>
                  <a:lnTo>
                    <a:pt x="0" y="23970"/>
                  </a:lnTo>
                  <a:lnTo>
                    <a:pt x="1" y="23970"/>
                  </a:lnTo>
                  <a:close/>
                </a:path>
              </a:pathLst>
            </a:custGeom>
            <a:solidFill>
              <a:schemeClr val="tx1"/>
            </a:solidFill>
            <a:ln w="125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cxnSp>
          <p:nvCxnSpPr>
            <p:cNvPr id="3145748" name="Straight Connector 34"/>
            <p:cNvCxnSpPr>
              <a:cxnSpLocks/>
            </p:cNvCxnSpPr>
            <p:nvPr/>
          </p:nvCxnSpPr>
          <p:spPr>
            <a:xfrm>
              <a:off x="1248600" y="2525369"/>
              <a:ext cx="997114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836" name="Rectangle 28"/>
          <p:cNvSpPr/>
          <p:nvPr/>
        </p:nvSpPr>
        <p:spPr>
          <a:xfrm>
            <a:off x="8317367" y="4006083"/>
            <a:ext cx="3034845" cy="28582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8837" name="Title 1"/>
          <p:cNvSpPr txBox="1"/>
          <p:nvPr/>
        </p:nvSpPr>
        <p:spPr>
          <a:xfrm>
            <a:off x="8317367" y="3192880"/>
            <a:ext cx="3113208" cy="23267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5"/>
                </a:solidFill>
              </a:rPr>
              <a:t>ЕВРОПЕЙСКИ СРЕДСТВА </a:t>
            </a:r>
            <a:endParaRPr lang="en-US" sz="2400" b="1" dirty="0">
              <a:solidFill>
                <a:schemeClr val="accent5"/>
              </a:solidFill>
            </a:endParaRPr>
          </a:p>
          <a:p>
            <a:r>
              <a:rPr lang="en-US" sz="2000" dirty="0">
                <a:solidFill>
                  <a:srgbClr val="303192"/>
                </a:solidFill>
                <a:ea typeface="+mn-ea"/>
                <a:cs typeface="+mn-cs"/>
              </a:rPr>
              <a:t/>
            </a:r>
            <a:br>
              <a:rPr lang="en-US" sz="2000" dirty="0">
                <a:solidFill>
                  <a:srgbClr val="303192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srgbClr val="303192"/>
                </a:solidFill>
                <a:ea typeface="+mn-ea"/>
                <a:cs typeface="+mn-cs"/>
              </a:rPr>
              <a:t>по Проект „Участие на МСП на международни панаири, изложби и конференции в страната и в чужбина“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048838" name="Freeform: Shape 124"/>
          <p:cNvSpPr/>
          <p:nvPr/>
        </p:nvSpPr>
        <p:spPr>
          <a:xfrm>
            <a:off x="5298902" y="5599849"/>
            <a:ext cx="1618868" cy="1418222"/>
          </a:xfrm>
          <a:custGeom>
            <a:avLst/>
            <a:gdLst>
              <a:gd name="connsiteX0" fmla="*/ 704482 w 1320800"/>
              <a:gd name="connsiteY0" fmla="*/ 1035 h 1157098"/>
              <a:gd name="connsiteX1" fmla="*/ 1297547 w 1320800"/>
              <a:gd name="connsiteY1" fmla="*/ 305667 h 1157098"/>
              <a:gd name="connsiteX2" fmla="*/ 1320800 w 1320800"/>
              <a:gd name="connsiteY2" fmla="*/ 326243 h 1157098"/>
              <a:gd name="connsiteX3" fmla="*/ 1320800 w 1320800"/>
              <a:gd name="connsiteY3" fmla="*/ 1157098 h 1157098"/>
              <a:gd name="connsiteX4" fmla="*/ 0 w 1320800"/>
              <a:gd name="connsiteY4" fmla="*/ 1157098 h 1157098"/>
              <a:gd name="connsiteX5" fmla="*/ 0 w 1320800"/>
              <a:gd name="connsiteY5" fmla="*/ 325147 h 1157098"/>
              <a:gd name="connsiteX6" fmla="*/ 75433 w 1320800"/>
              <a:gd name="connsiteY6" fmla="*/ 247466 h 1157098"/>
              <a:gd name="connsiteX7" fmla="*/ 641919 w 1320800"/>
              <a:gd name="connsiteY7" fmla="*/ 1270 h 1157098"/>
              <a:gd name="connsiteX8" fmla="*/ 704482 w 1320800"/>
              <a:gd name="connsiteY8" fmla="*/ 1035 h 1157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0800" h="1157098">
                <a:moveTo>
                  <a:pt x="704482" y="1035"/>
                </a:moveTo>
                <a:cubicBezTo>
                  <a:pt x="935692" y="16676"/>
                  <a:pt x="1182408" y="205874"/>
                  <a:pt x="1297547" y="305667"/>
                </a:cubicBezTo>
                <a:lnTo>
                  <a:pt x="1320800" y="326243"/>
                </a:lnTo>
                <a:lnTo>
                  <a:pt x="1320800" y="1157098"/>
                </a:lnTo>
                <a:lnTo>
                  <a:pt x="0" y="1157098"/>
                </a:lnTo>
                <a:lnTo>
                  <a:pt x="0" y="325147"/>
                </a:lnTo>
                <a:lnTo>
                  <a:pt x="75433" y="247466"/>
                </a:lnTo>
                <a:cubicBezTo>
                  <a:pt x="200485" y="128824"/>
                  <a:pt x="359302" y="23780"/>
                  <a:pt x="641919" y="1270"/>
                </a:cubicBezTo>
                <a:cubicBezTo>
                  <a:pt x="662572" y="-374"/>
                  <a:pt x="683463" y="-387"/>
                  <a:pt x="704482" y="10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t">
            <a:noAutofit/>
          </a:bodyPr>
          <a:lstStyle/>
          <a:p>
            <a:pPr algn="l"/>
            <a:endParaRPr lang="en-US" sz="2000" dirty="0" err="1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8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45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48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8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145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8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48 0.27361 C -0.34258 0.23634 -0.35964 0.2 -0.37527 0.13472 C -0.38581 0.07454 -0.3918 0.02037 -0.33855 -0.01713 C -0.2556 -0.05463 -0.1698 -0.03078 -0.09532 -0.00787 C -0.00821 0.03264 0.00273 0.14167 -0.00092 0.56227 " pathEditMode="relative" rAng="0" ptsTypes="AAAAA">
                                      <p:cBhvr>
                                        <p:cTn id="42" dur="4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108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44" dur="4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7539 0.11343 C 0.38412 0.08958 0.38737 0.02083 0.35964 -0.03565 C 0.32318 -0.10718 0.20456 -0.0838 0.15052 -0.07014 C 0.09636 -0.05648 0.05716 -0.02269 0.03529 0.04606 C 0.00925 0.1375 0.00339 0.24051 0.00104 0.3243 " pathEditMode="relative" rAng="0" ptsTypes="AAAAA">
                                      <p:cBhvr>
                                        <p:cTn id="48" dur="4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11" y="62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7200000">
                                      <p:cBhvr>
                                        <p:cTn id="50" dur="4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18" grpId="0" animBg="1"/>
      <p:bldP spid="1048822" grpId="0" animBg="1"/>
      <p:bldP spid="1048824" grpId="0"/>
      <p:bldP spid="1048825" grpId="0"/>
      <p:bldP spid="1048826" grpId="0"/>
      <p:bldP spid="10488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2" name="!!Section 1"/>
          <p:cNvSpPr txBox="1"/>
          <p:nvPr/>
        </p:nvSpPr>
        <p:spPr>
          <a:xfrm>
            <a:off x="831651" y="306226"/>
            <a:ext cx="4526986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Cormac" panose="020B0203040200000004" pitchFamily="34" charset="-52"/>
                <a:ea typeface="Verdana" panose="020B0604030504040204" pitchFamily="34" charset="0"/>
              </a:rPr>
              <a:t>Национални павилиони на международни панаири</a:t>
            </a:r>
            <a:endParaRPr lang="ru-RU" sz="1200" dirty="0">
              <a:solidFill>
                <a:srgbClr val="303192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8843" name="!!Section 1 Oval"/>
          <p:cNvSpPr/>
          <p:nvPr/>
        </p:nvSpPr>
        <p:spPr>
          <a:xfrm>
            <a:off x="322189" y="274373"/>
            <a:ext cx="248372" cy="2483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8844" name="Title 1"/>
          <p:cNvSpPr txBox="1"/>
          <p:nvPr/>
        </p:nvSpPr>
        <p:spPr>
          <a:xfrm>
            <a:off x="839788" y="754918"/>
            <a:ext cx="4649603" cy="19050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Финансирането покрива немалка част от задължителните компоненти на едно изложение</a:t>
            </a:r>
          </a:p>
        </p:txBody>
      </p:sp>
      <p:grpSp>
        <p:nvGrpSpPr>
          <p:cNvPr id="135" name="Group 38"/>
          <p:cNvGrpSpPr/>
          <p:nvPr/>
        </p:nvGrpSpPr>
        <p:grpSpPr>
          <a:xfrm>
            <a:off x="5993607" y="1052513"/>
            <a:ext cx="4616258" cy="5005387"/>
            <a:chOff x="1153096" y="1810297"/>
            <a:chExt cx="1188121" cy="1288274"/>
          </a:xfrm>
        </p:grpSpPr>
        <p:sp>
          <p:nvSpPr>
            <p:cNvPr id="1048845" name="Rectangle 39"/>
            <p:cNvSpPr/>
            <p:nvPr/>
          </p:nvSpPr>
          <p:spPr>
            <a:xfrm>
              <a:off x="1248600" y="1879641"/>
              <a:ext cx="997114" cy="121893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8846" name="Freeform: Shape 40"/>
            <p:cNvSpPr/>
            <p:nvPr/>
          </p:nvSpPr>
          <p:spPr>
            <a:xfrm>
              <a:off x="1153096" y="1810297"/>
              <a:ext cx="1188121" cy="380708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solidFill>
              <a:srgbClr val="B9E6FB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cxnSp>
          <p:nvCxnSpPr>
            <p:cNvPr id="3145749" name="Straight Connector 42"/>
            <p:cNvCxnSpPr>
              <a:cxnSpLocks/>
            </p:cNvCxnSpPr>
            <p:nvPr/>
          </p:nvCxnSpPr>
          <p:spPr>
            <a:xfrm>
              <a:off x="1248600" y="2714055"/>
              <a:ext cx="997114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847" name="!!1st"/>
          <p:cNvSpPr/>
          <p:nvPr/>
        </p:nvSpPr>
        <p:spPr>
          <a:xfrm rot="20162632">
            <a:off x="4842718" y="2882474"/>
            <a:ext cx="1302520" cy="1588670"/>
          </a:xfrm>
          <a:prstGeom prst="snipRoundRect">
            <a:avLst>
              <a:gd name="adj1" fmla="val 0"/>
              <a:gd name="adj2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>
              <a:solidFill>
                <a:schemeClr val="lt1"/>
              </a:solidFill>
            </a:endParaRPr>
          </a:p>
        </p:txBody>
      </p:sp>
      <p:grpSp>
        <p:nvGrpSpPr>
          <p:cNvPr id="136" name="Group 22"/>
          <p:cNvGrpSpPr/>
          <p:nvPr/>
        </p:nvGrpSpPr>
        <p:grpSpPr>
          <a:xfrm>
            <a:off x="5015319" y="2952052"/>
            <a:ext cx="1302520" cy="1588670"/>
            <a:chOff x="1319344" y="4447850"/>
            <a:chExt cx="710286" cy="866328"/>
          </a:xfrm>
        </p:grpSpPr>
        <p:sp>
          <p:nvSpPr>
            <p:cNvPr id="1048848" name="1st"/>
            <p:cNvSpPr/>
            <p:nvPr/>
          </p:nvSpPr>
          <p:spPr>
            <a:xfrm rot="20162632">
              <a:off x="1319344" y="4447850"/>
              <a:ext cx="710286" cy="866328"/>
            </a:xfrm>
            <a:prstGeom prst="snipRoundRect">
              <a:avLst>
                <a:gd name="adj1" fmla="val 0"/>
                <a:gd name="adj2" fmla="val 16667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0000" tIns="90000" rIns="90000" bIns="90000" rtlCol="0" anchor="t"/>
            <a:lstStyle/>
            <a:p>
              <a:endParaRPr lang="en-US" sz="2000" dirty="0" err="1">
                <a:solidFill>
                  <a:schemeClr val="lt1"/>
                </a:solidFill>
              </a:endParaRPr>
            </a:p>
          </p:txBody>
        </p:sp>
        <p:grpSp>
          <p:nvGrpSpPr>
            <p:cNvPr id="137" name="Group 11"/>
            <p:cNvGrpSpPr/>
            <p:nvPr/>
          </p:nvGrpSpPr>
          <p:grpSpPr>
            <a:xfrm rot="20125621">
              <a:off x="1504184" y="4638686"/>
              <a:ext cx="329301" cy="278458"/>
              <a:chOff x="2788394" y="4338914"/>
              <a:chExt cx="654999" cy="553870"/>
            </a:xfrm>
          </p:grpSpPr>
          <p:cxnSp>
            <p:nvCxnSpPr>
              <p:cNvPr id="3145750" name="Straight Connector 8"/>
              <p:cNvCxnSpPr>
                <a:cxnSpLocks/>
              </p:cNvCxnSpPr>
              <p:nvPr/>
            </p:nvCxnSpPr>
            <p:spPr>
              <a:xfrm flipH="1">
                <a:off x="2914650" y="4338914"/>
                <a:ext cx="410221" cy="55387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8849" name="Oval 10"/>
              <p:cNvSpPr/>
              <p:nvPr/>
            </p:nvSpPr>
            <p:spPr>
              <a:xfrm>
                <a:off x="2788394" y="4387850"/>
                <a:ext cx="242348" cy="242348"/>
              </a:xfrm>
              <a:prstGeom prst="ellips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0000" tIns="90000" rIns="90000" bIns="90000" rtlCol="0" anchor="t"/>
              <a:lstStyle/>
              <a:p>
                <a:pPr algn="l"/>
                <a:endParaRPr lang="en-US" sz="2000" dirty="0" err="1"/>
              </a:p>
            </p:txBody>
          </p:sp>
          <p:sp>
            <p:nvSpPr>
              <p:cNvPr id="1048850" name="Oval 50"/>
              <p:cNvSpPr/>
              <p:nvPr/>
            </p:nvSpPr>
            <p:spPr>
              <a:xfrm>
                <a:off x="3201045" y="4610453"/>
                <a:ext cx="242348" cy="242348"/>
              </a:xfrm>
              <a:prstGeom prst="ellips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0000" tIns="90000" rIns="90000" bIns="90000" rtlCol="0" anchor="t"/>
              <a:lstStyle/>
              <a:p>
                <a:pPr algn="l"/>
                <a:endParaRPr lang="en-US" sz="2000" dirty="0" err="1"/>
              </a:p>
            </p:txBody>
          </p:sp>
        </p:grpSp>
        <p:cxnSp>
          <p:nvCxnSpPr>
            <p:cNvPr id="3145751" name="Straight Connector 18"/>
            <p:cNvCxnSpPr>
              <a:cxnSpLocks/>
            </p:cNvCxnSpPr>
            <p:nvPr/>
          </p:nvCxnSpPr>
          <p:spPr>
            <a:xfrm flipV="1">
              <a:off x="1511517" y="4944183"/>
              <a:ext cx="451241" cy="1996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52" name="Straight Connector 55"/>
            <p:cNvCxnSpPr>
              <a:cxnSpLocks/>
            </p:cNvCxnSpPr>
            <p:nvPr/>
          </p:nvCxnSpPr>
          <p:spPr>
            <a:xfrm flipV="1">
              <a:off x="1542056" y="5038872"/>
              <a:ext cx="451241" cy="1996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Group 62"/>
          <p:cNvGrpSpPr/>
          <p:nvPr/>
        </p:nvGrpSpPr>
        <p:grpSpPr>
          <a:xfrm>
            <a:off x="9864897" y="5471119"/>
            <a:ext cx="800974" cy="800974"/>
            <a:chOff x="1238609" y="5571923"/>
            <a:chExt cx="655320" cy="655320"/>
          </a:xfrm>
        </p:grpSpPr>
        <p:sp>
          <p:nvSpPr>
            <p:cNvPr id="1048851" name="Oval 63"/>
            <p:cNvSpPr/>
            <p:nvPr/>
          </p:nvSpPr>
          <p:spPr>
            <a:xfrm>
              <a:off x="1238609" y="5571923"/>
              <a:ext cx="655320" cy="655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endParaRPr lang="en-US" sz="2000" dirty="0" err="1"/>
            </a:p>
          </p:txBody>
        </p:sp>
        <p:sp>
          <p:nvSpPr>
            <p:cNvPr id="1048852" name="Rectangle 67"/>
            <p:cNvSpPr/>
            <p:nvPr/>
          </p:nvSpPr>
          <p:spPr>
            <a:xfrm>
              <a:off x="1525840" y="5841760"/>
              <a:ext cx="80857" cy="261322"/>
            </a:xfrm>
            <a:prstGeom prst="rect">
              <a:avLst/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8853" name="Oval 68"/>
            <p:cNvSpPr/>
            <p:nvPr/>
          </p:nvSpPr>
          <p:spPr>
            <a:xfrm>
              <a:off x="1505766" y="5674930"/>
              <a:ext cx="121841" cy="121840"/>
            </a:xfrm>
            <a:prstGeom prst="ellips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0000" tIns="90000" rIns="90000" bIns="90000" rtlCol="0" anchor="t"/>
            <a:lstStyle/>
            <a:p>
              <a:pPr algn="l"/>
              <a:endParaRPr lang="en-US" sz="2000" dirty="0" err="1"/>
            </a:p>
          </p:txBody>
        </p:sp>
      </p:grpSp>
      <p:sp>
        <p:nvSpPr>
          <p:cNvPr id="1048854" name="Right Triangle 69"/>
          <p:cNvSpPr/>
          <p:nvPr/>
        </p:nvSpPr>
        <p:spPr>
          <a:xfrm>
            <a:off x="8708140" y="4979172"/>
            <a:ext cx="800974" cy="80097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>
              <a:solidFill>
                <a:schemeClr val="lt1"/>
              </a:solidFill>
            </a:endParaRPr>
          </a:p>
        </p:txBody>
      </p:sp>
      <p:sp>
        <p:nvSpPr>
          <p:cNvPr id="1048855" name="Flowchart: Manual Input 70"/>
          <p:cNvSpPr/>
          <p:nvPr/>
        </p:nvSpPr>
        <p:spPr>
          <a:xfrm rot="5400000">
            <a:off x="6823977" y="5460765"/>
            <a:ext cx="578264" cy="1024405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grpSp>
        <p:nvGrpSpPr>
          <p:cNvPr id="139" name="Group 59"/>
          <p:cNvGrpSpPr/>
          <p:nvPr/>
        </p:nvGrpSpPr>
        <p:grpSpPr>
          <a:xfrm>
            <a:off x="427058" y="215347"/>
            <a:ext cx="335175" cy="366423"/>
            <a:chOff x="1158784" y="1623434"/>
            <a:chExt cx="1176746" cy="1286451"/>
          </a:xfrm>
        </p:grpSpPr>
        <p:sp>
          <p:nvSpPr>
            <p:cNvPr id="1048856" name="Rectangle 60"/>
            <p:cNvSpPr/>
            <p:nvPr/>
          </p:nvSpPr>
          <p:spPr>
            <a:xfrm>
              <a:off x="1248600" y="1690955"/>
              <a:ext cx="997114" cy="1218930"/>
            </a:xfrm>
            <a:prstGeom prst="rect">
              <a:avLst/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8857" name="Freeform: Shape 61"/>
            <p:cNvSpPr/>
            <p:nvPr/>
          </p:nvSpPr>
          <p:spPr>
            <a:xfrm>
              <a:off x="1158784" y="1623434"/>
              <a:ext cx="1176746" cy="377062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solidFill>
              <a:schemeClr val="tx1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8858" name="Freeform: Shape 71"/>
            <p:cNvSpPr/>
            <p:nvPr/>
          </p:nvSpPr>
          <p:spPr>
            <a:xfrm>
              <a:off x="1158784" y="1857376"/>
              <a:ext cx="1176746" cy="143121"/>
            </a:xfrm>
            <a:custGeom>
              <a:avLst/>
              <a:gdLst>
                <a:gd name="connsiteX0" fmla="*/ 1 w 1176746"/>
                <a:gd name="connsiteY0" fmla="*/ 0 h 143121"/>
                <a:gd name="connsiteX1" fmla="*/ 1176746 w 1176746"/>
                <a:gd name="connsiteY1" fmla="*/ 0 h 143121"/>
                <a:gd name="connsiteX2" fmla="*/ 1176746 w 1176746"/>
                <a:gd name="connsiteY2" fmla="*/ 31871 h 143121"/>
                <a:gd name="connsiteX3" fmla="*/ 1175949 w 1176746"/>
                <a:gd name="connsiteY3" fmla="*/ 31871 h 143121"/>
                <a:gd name="connsiteX4" fmla="*/ 1174374 w 1176746"/>
                <a:gd name="connsiteY4" fmla="*/ 47493 h 143121"/>
                <a:gd name="connsiteX5" fmla="*/ 1057042 w 1176746"/>
                <a:gd name="connsiteY5" fmla="*/ 143121 h 143121"/>
                <a:gd name="connsiteX6" fmla="*/ 954614 w 1176746"/>
                <a:gd name="connsiteY6" fmla="*/ 85458 h 143121"/>
                <a:gd name="connsiteX7" fmla="*/ 939874 w 1176746"/>
                <a:gd name="connsiteY7" fmla="*/ 47914 h 143121"/>
                <a:gd name="connsiteX8" fmla="*/ 925134 w 1176746"/>
                <a:gd name="connsiteY8" fmla="*/ 85458 h 143121"/>
                <a:gd name="connsiteX9" fmla="*/ 822708 w 1176746"/>
                <a:gd name="connsiteY9" fmla="*/ 143121 h 143121"/>
                <a:gd name="connsiteX10" fmla="*/ 720280 w 1176746"/>
                <a:gd name="connsiteY10" fmla="*/ 85458 h 143121"/>
                <a:gd name="connsiteX11" fmla="*/ 705540 w 1176746"/>
                <a:gd name="connsiteY11" fmla="*/ 47914 h 143121"/>
                <a:gd name="connsiteX12" fmla="*/ 690800 w 1176746"/>
                <a:gd name="connsiteY12" fmla="*/ 85458 h 143121"/>
                <a:gd name="connsiteX13" fmla="*/ 588373 w 1176746"/>
                <a:gd name="connsiteY13" fmla="*/ 143121 h 143121"/>
                <a:gd name="connsiteX14" fmla="*/ 485946 w 1176746"/>
                <a:gd name="connsiteY14" fmla="*/ 85458 h 143121"/>
                <a:gd name="connsiteX15" fmla="*/ 471206 w 1176746"/>
                <a:gd name="connsiteY15" fmla="*/ 47913 h 143121"/>
                <a:gd name="connsiteX16" fmla="*/ 456465 w 1176746"/>
                <a:gd name="connsiteY16" fmla="*/ 85458 h 143121"/>
                <a:gd name="connsiteX17" fmla="*/ 354038 w 1176746"/>
                <a:gd name="connsiteY17" fmla="*/ 143121 h 143121"/>
                <a:gd name="connsiteX18" fmla="*/ 251611 w 1176746"/>
                <a:gd name="connsiteY18" fmla="*/ 85458 h 143121"/>
                <a:gd name="connsiteX19" fmla="*/ 236871 w 1176746"/>
                <a:gd name="connsiteY19" fmla="*/ 47914 h 143121"/>
                <a:gd name="connsiteX20" fmla="*/ 222131 w 1176746"/>
                <a:gd name="connsiteY20" fmla="*/ 85458 h 143121"/>
                <a:gd name="connsiteX21" fmla="*/ 119704 w 1176746"/>
                <a:gd name="connsiteY21" fmla="*/ 143121 h 143121"/>
                <a:gd name="connsiteX22" fmla="*/ 2371 w 1176746"/>
                <a:gd name="connsiteY22" fmla="*/ 47493 h 143121"/>
                <a:gd name="connsiteX23" fmla="*/ 797 w 1176746"/>
                <a:gd name="connsiteY23" fmla="*/ 31871 h 143121"/>
                <a:gd name="connsiteX24" fmla="*/ 1 w 1176746"/>
                <a:gd name="connsiteY24" fmla="*/ 31871 h 143121"/>
                <a:gd name="connsiteX25" fmla="*/ 1 w 1176746"/>
                <a:gd name="connsiteY25" fmla="*/ 23978 h 143121"/>
                <a:gd name="connsiteX26" fmla="*/ 0 w 1176746"/>
                <a:gd name="connsiteY26" fmla="*/ 23970 h 143121"/>
                <a:gd name="connsiteX27" fmla="*/ 1 w 1176746"/>
                <a:gd name="connsiteY27" fmla="*/ 23970 h 14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6746" h="143121">
                  <a:moveTo>
                    <a:pt x="1" y="0"/>
                  </a:moveTo>
                  <a:lnTo>
                    <a:pt x="1176746" y="0"/>
                  </a:lnTo>
                  <a:lnTo>
                    <a:pt x="1176746" y="31871"/>
                  </a:lnTo>
                  <a:lnTo>
                    <a:pt x="1175949" y="31871"/>
                  </a:lnTo>
                  <a:lnTo>
                    <a:pt x="1174374" y="47493"/>
                  </a:lnTo>
                  <a:cubicBezTo>
                    <a:pt x="1163206" y="102068"/>
                    <a:pt x="1114919" y="143121"/>
                    <a:pt x="1057042" y="143121"/>
                  </a:cubicBezTo>
                  <a:cubicBezTo>
                    <a:pt x="1013634" y="143121"/>
                    <a:pt x="975620" y="120029"/>
                    <a:pt x="954614" y="85458"/>
                  </a:cubicBezTo>
                  <a:lnTo>
                    <a:pt x="939874" y="47914"/>
                  </a:lnTo>
                  <a:lnTo>
                    <a:pt x="925134" y="85458"/>
                  </a:lnTo>
                  <a:cubicBezTo>
                    <a:pt x="904129" y="120029"/>
                    <a:pt x="866115" y="143121"/>
                    <a:pt x="822708" y="143121"/>
                  </a:cubicBezTo>
                  <a:cubicBezTo>
                    <a:pt x="779300" y="143121"/>
                    <a:pt x="741286" y="120029"/>
                    <a:pt x="720280" y="85458"/>
                  </a:cubicBezTo>
                  <a:lnTo>
                    <a:pt x="705540" y="47914"/>
                  </a:lnTo>
                  <a:lnTo>
                    <a:pt x="690800" y="85458"/>
                  </a:lnTo>
                  <a:cubicBezTo>
                    <a:pt x="669794" y="120029"/>
                    <a:pt x="631781" y="143121"/>
                    <a:pt x="588373" y="143121"/>
                  </a:cubicBezTo>
                  <a:cubicBezTo>
                    <a:pt x="544965" y="143121"/>
                    <a:pt x="506952" y="120029"/>
                    <a:pt x="485946" y="85458"/>
                  </a:cubicBezTo>
                  <a:lnTo>
                    <a:pt x="471206" y="47913"/>
                  </a:lnTo>
                  <a:lnTo>
                    <a:pt x="456465" y="85458"/>
                  </a:lnTo>
                  <a:cubicBezTo>
                    <a:pt x="435459" y="120029"/>
                    <a:pt x="397446" y="143121"/>
                    <a:pt x="354038" y="143121"/>
                  </a:cubicBezTo>
                  <a:cubicBezTo>
                    <a:pt x="310630" y="143121"/>
                    <a:pt x="272617" y="120029"/>
                    <a:pt x="251611" y="85458"/>
                  </a:cubicBezTo>
                  <a:lnTo>
                    <a:pt x="236871" y="47914"/>
                  </a:lnTo>
                  <a:lnTo>
                    <a:pt x="222131" y="85458"/>
                  </a:lnTo>
                  <a:cubicBezTo>
                    <a:pt x="201125" y="120029"/>
                    <a:pt x="163112" y="143121"/>
                    <a:pt x="119704" y="143121"/>
                  </a:cubicBezTo>
                  <a:cubicBezTo>
                    <a:pt x="61828" y="143121"/>
                    <a:pt x="13539" y="102068"/>
                    <a:pt x="2371" y="47493"/>
                  </a:cubicBezTo>
                  <a:lnTo>
                    <a:pt x="797" y="31871"/>
                  </a:lnTo>
                  <a:lnTo>
                    <a:pt x="1" y="31871"/>
                  </a:lnTo>
                  <a:lnTo>
                    <a:pt x="1" y="23978"/>
                  </a:lnTo>
                  <a:lnTo>
                    <a:pt x="0" y="23970"/>
                  </a:lnTo>
                  <a:lnTo>
                    <a:pt x="1" y="23970"/>
                  </a:lnTo>
                  <a:close/>
                </a:path>
              </a:pathLst>
            </a:custGeom>
            <a:solidFill>
              <a:schemeClr val="tx1"/>
            </a:solidFill>
            <a:ln w="125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cxnSp>
          <p:nvCxnSpPr>
            <p:cNvPr id="3145753" name="Straight Connector 72"/>
            <p:cNvCxnSpPr>
              <a:cxnSpLocks/>
            </p:cNvCxnSpPr>
            <p:nvPr/>
          </p:nvCxnSpPr>
          <p:spPr>
            <a:xfrm>
              <a:off x="1248600" y="2525369"/>
              <a:ext cx="997114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859" name="!!2nd"/>
          <p:cNvSpPr/>
          <p:nvPr/>
        </p:nvSpPr>
        <p:spPr>
          <a:xfrm rot="21177549">
            <a:off x="6315431" y="1847392"/>
            <a:ext cx="1658568" cy="1079472"/>
          </a:xfrm>
          <a:prstGeom prst="snip1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grpSp>
        <p:nvGrpSpPr>
          <p:cNvPr id="140" name="Group 9"/>
          <p:cNvGrpSpPr/>
          <p:nvPr/>
        </p:nvGrpSpPr>
        <p:grpSpPr>
          <a:xfrm rot="21177549">
            <a:off x="6389454" y="1324762"/>
            <a:ext cx="1658568" cy="1687205"/>
            <a:chOff x="6457679" y="1692290"/>
            <a:chExt cx="1217725" cy="1238750"/>
          </a:xfrm>
        </p:grpSpPr>
        <p:sp>
          <p:nvSpPr>
            <p:cNvPr id="1048860" name="Rectangle: Single Corner Snipped 2"/>
            <p:cNvSpPr/>
            <p:nvPr/>
          </p:nvSpPr>
          <p:spPr>
            <a:xfrm>
              <a:off x="6457679" y="2138489"/>
              <a:ext cx="1217725" cy="792551"/>
            </a:xfrm>
            <a:prstGeom prst="snip1Rect">
              <a:avLst>
                <a:gd name="adj" fmla="val 0"/>
              </a:avLst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 err="1">
                <a:solidFill>
                  <a:schemeClr val="tx1"/>
                </a:solidFill>
              </a:endParaRPr>
            </a:p>
          </p:txBody>
        </p:sp>
        <p:sp>
          <p:nvSpPr>
            <p:cNvPr id="1048861" name="Freeform: Shape 52"/>
            <p:cNvSpPr/>
            <p:nvPr/>
          </p:nvSpPr>
          <p:spPr>
            <a:xfrm rot="5400000" flipV="1">
              <a:off x="6841654" y="2138148"/>
              <a:ext cx="479980" cy="749838"/>
            </a:xfrm>
            <a:custGeom>
              <a:avLst/>
              <a:gdLst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59715 w 657225"/>
                <a:gd name="connsiteY9" fmla="*/ 963797 h 1026736"/>
                <a:gd name="connsiteX10" fmla="*/ 259715 w 657225"/>
                <a:gd name="connsiteY10" fmla="*/ 966770 h 1026736"/>
                <a:gd name="connsiteX11" fmla="*/ 298904 w 657225"/>
                <a:gd name="connsiteY11" fmla="*/ 1005958 h 1026736"/>
                <a:gd name="connsiteX12" fmla="*/ 300025 w 657225"/>
                <a:gd name="connsiteY12" fmla="*/ 1003155 h 1026736"/>
                <a:gd name="connsiteX13" fmla="*/ 323605 w 657225"/>
                <a:gd name="connsiteY13" fmla="*/ 1026736 h 1026736"/>
                <a:gd name="connsiteX14" fmla="*/ 424570 w 657225"/>
                <a:gd name="connsiteY14" fmla="*/ 925771 h 1026736"/>
                <a:gd name="connsiteX15" fmla="*/ 424570 w 657225"/>
                <a:gd name="connsiteY15" fmla="*/ 905769 h 1026736"/>
                <a:gd name="connsiteX16" fmla="*/ 363610 w 657225"/>
                <a:gd name="connsiteY16" fmla="*/ 844807 h 1026736"/>
                <a:gd name="connsiteX17" fmla="*/ 424570 w 657225"/>
                <a:gd name="connsiteY17" fmla="*/ 783849 h 1026736"/>
                <a:gd name="connsiteX18" fmla="*/ 424570 w 657225"/>
                <a:gd name="connsiteY18" fmla="*/ 722888 h 1026736"/>
                <a:gd name="connsiteX19" fmla="*/ 363610 w 657225"/>
                <a:gd name="connsiteY19" fmla="*/ 661928 h 1026736"/>
                <a:gd name="connsiteX20" fmla="*/ 363610 w 657225"/>
                <a:gd name="connsiteY20" fmla="*/ 600968 h 1026736"/>
                <a:gd name="connsiteX21" fmla="*/ 424570 w 657225"/>
                <a:gd name="connsiteY21" fmla="*/ 540008 h 1026736"/>
                <a:gd name="connsiteX22" fmla="*/ 424570 w 657225"/>
                <a:gd name="connsiteY22" fmla="*/ 405764 h 1026736"/>
                <a:gd name="connsiteX23" fmla="*/ 454343 w 657225"/>
                <a:gd name="connsiteY23" fmla="*/ 405765 h 1026736"/>
                <a:gd name="connsiteX24" fmla="*/ 657225 w 657225"/>
                <a:gd name="connsiteY24" fmla="*/ 202883 h 1026736"/>
                <a:gd name="connsiteX25" fmla="*/ 454343 w 657225"/>
                <a:gd name="connsiteY25" fmla="*/ 0 h 1026736"/>
                <a:gd name="connsiteX26" fmla="*/ 202883 w 657225"/>
                <a:gd name="connsiteY26" fmla="*/ 0 h 1026736"/>
                <a:gd name="connsiteX27" fmla="*/ 0 w 657225"/>
                <a:gd name="connsiteY27" fmla="*/ 202882 h 1026736"/>
                <a:gd name="connsiteX28" fmla="*/ 202883 w 657225"/>
                <a:gd name="connsiteY28" fmla="*/ 405764 h 1026736"/>
                <a:gd name="connsiteX29" fmla="*/ 222640 w 657225"/>
                <a:gd name="connsiteY29" fmla="*/ 405765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59715 w 657225"/>
                <a:gd name="connsiteY9" fmla="*/ 963797 h 1026736"/>
                <a:gd name="connsiteX10" fmla="*/ 298904 w 657225"/>
                <a:gd name="connsiteY10" fmla="*/ 1005958 h 1026736"/>
                <a:gd name="connsiteX11" fmla="*/ 300025 w 657225"/>
                <a:gd name="connsiteY11" fmla="*/ 1003155 h 1026736"/>
                <a:gd name="connsiteX12" fmla="*/ 323605 w 657225"/>
                <a:gd name="connsiteY12" fmla="*/ 1026736 h 1026736"/>
                <a:gd name="connsiteX13" fmla="*/ 424570 w 657225"/>
                <a:gd name="connsiteY13" fmla="*/ 925771 h 1026736"/>
                <a:gd name="connsiteX14" fmla="*/ 424570 w 657225"/>
                <a:gd name="connsiteY14" fmla="*/ 905769 h 1026736"/>
                <a:gd name="connsiteX15" fmla="*/ 363610 w 657225"/>
                <a:gd name="connsiteY15" fmla="*/ 844807 h 1026736"/>
                <a:gd name="connsiteX16" fmla="*/ 424570 w 657225"/>
                <a:gd name="connsiteY16" fmla="*/ 783849 h 1026736"/>
                <a:gd name="connsiteX17" fmla="*/ 424570 w 657225"/>
                <a:gd name="connsiteY17" fmla="*/ 722888 h 1026736"/>
                <a:gd name="connsiteX18" fmla="*/ 363610 w 657225"/>
                <a:gd name="connsiteY18" fmla="*/ 661928 h 1026736"/>
                <a:gd name="connsiteX19" fmla="*/ 363610 w 657225"/>
                <a:gd name="connsiteY19" fmla="*/ 600968 h 1026736"/>
                <a:gd name="connsiteX20" fmla="*/ 424570 w 657225"/>
                <a:gd name="connsiteY20" fmla="*/ 540008 h 1026736"/>
                <a:gd name="connsiteX21" fmla="*/ 424570 w 657225"/>
                <a:gd name="connsiteY21" fmla="*/ 405764 h 1026736"/>
                <a:gd name="connsiteX22" fmla="*/ 454343 w 657225"/>
                <a:gd name="connsiteY22" fmla="*/ 405765 h 1026736"/>
                <a:gd name="connsiteX23" fmla="*/ 657225 w 657225"/>
                <a:gd name="connsiteY23" fmla="*/ 202883 h 1026736"/>
                <a:gd name="connsiteX24" fmla="*/ 454343 w 657225"/>
                <a:gd name="connsiteY24" fmla="*/ 0 h 1026736"/>
                <a:gd name="connsiteX25" fmla="*/ 202883 w 657225"/>
                <a:gd name="connsiteY25" fmla="*/ 0 h 1026736"/>
                <a:gd name="connsiteX26" fmla="*/ 0 w 657225"/>
                <a:gd name="connsiteY26" fmla="*/ 202882 h 1026736"/>
                <a:gd name="connsiteX27" fmla="*/ 202883 w 657225"/>
                <a:gd name="connsiteY27" fmla="*/ 405764 h 1026736"/>
                <a:gd name="connsiteX28" fmla="*/ 222640 w 657225"/>
                <a:gd name="connsiteY28" fmla="*/ 405765 h 1026736"/>
                <a:gd name="connsiteX29" fmla="*/ 222640 w 657225"/>
                <a:gd name="connsiteY29" fmla="*/ 926724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98904 w 657225"/>
                <a:gd name="connsiteY9" fmla="*/ 1005958 h 1026736"/>
                <a:gd name="connsiteX10" fmla="*/ 300025 w 657225"/>
                <a:gd name="connsiteY10" fmla="*/ 1003155 h 1026736"/>
                <a:gd name="connsiteX11" fmla="*/ 323605 w 657225"/>
                <a:gd name="connsiteY11" fmla="*/ 1026736 h 1026736"/>
                <a:gd name="connsiteX12" fmla="*/ 424570 w 657225"/>
                <a:gd name="connsiteY12" fmla="*/ 925771 h 1026736"/>
                <a:gd name="connsiteX13" fmla="*/ 424570 w 657225"/>
                <a:gd name="connsiteY13" fmla="*/ 905769 h 1026736"/>
                <a:gd name="connsiteX14" fmla="*/ 363610 w 657225"/>
                <a:gd name="connsiteY14" fmla="*/ 844807 h 1026736"/>
                <a:gd name="connsiteX15" fmla="*/ 424570 w 657225"/>
                <a:gd name="connsiteY15" fmla="*/ 783849 h 1026736"/>
                <a:gd name="connsiteX16" fmla="*/ 424570 w 657225"/>
                <a:gd name="connsiteY16" fmla="*/ 722888 h 1026736"/>
                <a:gd name="connsiteX17" fmla="*/ 363610 w 657225"/>
                <a:gd name="connsiteY17" fmla="*/ 661928 h 1026736"/>
                <a:gd name="connsiteX18" fmla="*/ 363610 w 657225"/>
                <a:gd name="connsiteY18" fmla="*/ 600968 h 1026736"/>
                <a:gd name="connsiteX19" fmla="*/ 424570 w 657225"/>
                <a:gd name="connsiteY19" fmla="*/ 540008 h 1026736"/>
                <a:gd name="connsiteX20" fmla="*/ 424570 w 657225"/>
                <a:gd name="connsiteY20" fmla="*/ 405764 h 1026736"/>
                <a:gd name="connsiteX21" fmla="*/ 454343 w 657225"/>
                <a:gd name="connsiteY21" fmla="*/ 405765 h 1026736"/>
                <a:gd name="connsiteX22" fmla="*/ 657225 w 657225"/>
                <a:gd name="connsiteY22" fmla="*/ 202883 h 1026736"/>
                <a:gd name="connsiteX23" fmla="*/ 454343 w 657225"/>
                <a:gd name="connsiteY23" fmla="*/ 0 h 1026736"/>
                <a:gd name="connsiteX24" fmla="*/ 202883 w 657225"/>
                <a:gd name="connsiteY24" fmla="*/ 0 h 1026736"/>
                <a:gd name="connsiteX25" fmla="*/ 0 w 657225"/>
                <a:gd name="connsiteY25" fmla="*/ 202882 h 1026736"/>
                <a:gd name="connsiteX26" fmla="*/ 202883 w 657225"/>
                <a:gd name="connsiteY26" fmla="*/ 405764 h 1026736"/>
                <a:gd name="connsiteX27" fmla="*/ 222640 w 657225"/>
                <a:gd name="connsiteY27" fmla="*/ 405765 h 1026736"/>
                <a:gd name="connsiteX28" fmla="*/ 222640 w 657225"/>
                <a:gd name="connsiteY28" fmla="*/ 926724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98904 w 657225"/>
                <a:gd name="connsiteY9" fmla="*/ 1005958 h 1026736"/>
                <a:gd name="connsiteX10" fmla="*/ 323605 w 657225"/>
                <a:gd name="connsiteY10" fmla="*/ 1026736 h 1026736"/>
                <a:gd name="connsiteX11" fmla="*/ 424570 w 657225"/>
                <a:gd name="connsiteY11" fmla="*/ 925771 h 1026736"/>
                <a:gd name="connsiteX12" fmla="*/ 424570 w 657225"/>
                <a:gd name="connsiteY12" fmla="*/ 905769 h 1026736"/>
                <a:gd name="connsiteX13" fmla="*/ 363610 w 657225"/>
                <a:gd name="connsiteY13" fmla="*/ 844807 h 1026736"/>
                <a:gd name="connsiteX14" fmla="*/ 424570 w 657225"/>
                <a:gd name="connsiteY14" fmla="*/ 783849 h 1026736"/>
                <a:gd name="connsiteX15" fmla="*/ 424570 w 657225"/>
                <a:gd name="connsiteY15" fmla="*/ 722888 h 1026736"/>
                <a:gd name="connsiteX16" fmla="*/ 363610 w 657225"/>
                <a:gd name="connsiteY16" fmla="*/ 661928 h 1026736"/>
                <a:gd name="connsiteX17" fmla="*/ 363610 w 657225"/>
                <a:gd name="connsiteY17" fmla="*/ 600968 h 1026736"/>
                <a:gd name="connsiteX18" fmla="*/ 424570 w 657225"/>
                <a:gd name="connsiteY18" fmla="*/ 540008 h 1026736"/>
                <a:gd name="connsiteX19" fmla="*/ 424570 w 657225"/>
                <a:gd name="connsiteY19" fmla="*/ 405764 h 1026736"/>
                <a:gd name="connsiteX20" fmla="*/ 454343 w 657225"/>
                <a:gd name="connsiteY20" fmla="*/ 405765 h 1026736"/>
                <a:gd name="connsiteX21" fmla="*/ 657225 w 657225"/>
                <a:gd name="connsiteY21" fmla="*/ 202883 h 1026736"/>
                <a:gd name="connsiteX22" fmla="*/ 454343 w 657225"/>
                <a:gd name="connsiteY22" fmla="*/ 0 h 1026736"/>
                <a:gd name="connsiteX23" fmla="*/ 202883 w 657225"/>
                <a:gd name="connsiteY23" fmla="*/ 0 h 1026736"/>
                <a:gd name="connsiteX24" fmla="*/ 0 w 657225"/>
                <a:gd name="connsiteY24" fmla="*/ 202882 h 1026736"/>
                <a:gd name="connsiteX25" fmla="*/ 202883 w 657225"/>
                <a:gd name="connsiteY25" fmla="*/ 405764 h 1026736"/>
                <a:gd name="connsiteX26" fmla="*/ 222640 w 657225"/>
                <a:gd name="connsiteY26" fmla="*/ 405765 h 1026736"/>
                <a:gd name="connsiteX27" fmla="*/ 222640 w 657225"/>
                <a:gd name="connsiteY27" fmla="*/ 926724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323605 w 657225"/>
                <a:gd name="connsiteY9" fmla="*/ 1026736 h 1026736"/>
                <a:gd name="connsiteX10" fmla="*/ 424570 w 657225"/>
                <a:gd name="connsiteY10" fmla="*/ 925771 h 1026736"/>
                <a:gd name="connsiteX11" fmla="*/ 424570 w 657225"/>
                <a:gd name="connsiteY11" fmla="*/ 905769 h 1026736"/>
                <a:gd name="connsiteX12" fmla="*/ 363610 w 657225"/>
                <a:gd name="connsiteY12" fmla="*/ 844807 h 1026736"/>
                <a:gd name="connsiteX13" fmla="*/ 424570 w 657225"/>
                <a:gd name="connsiteY13" fmla="*/ 783849 h 1026736"/>
                <a:gd name="connsiteX14" fmla="*/ 424570 w 657225"/>
                <a:gd name="connsiteY14" fmla="*/ 722888 h 1026736"/>
                <a:gd name="connsiteX15" fmla="*/ 363610 w 657225"/>
                <a:gd name="connsiteY15" fmla="*/ 661928 h 1026736"/>
                <a:gd name="connsiteX16" fmla="*/ 363610 w 657225"/>
                <a:gd name="connsiteY16" fmla="*/ 600968 h 1026736"/>
                <a:gd name="connsiteX17" fmla="*/ 424570 w 657225"/>
                <a:gd name="connsiteY17" fmla="*/ 540008 h 1026736"/>
                <a:gd name="connsiteX18" fmla="*/ 424570 w 657225"/>
                <a:gd name="connsiteY18" fmla="*/ 405764 h 1026736"/>
                <a:gd name="connsiteX19" fmla="*/ 454343 w 657225"/>
                <a:gd name="connsiteY19" fmla="*/ 405765 h 1026736"/>
                <a:gd name="connsiteX20" fmla="*/ 657225 w 657225"/>
                <a:gd name="connsiteY20" fmla="*/ 202883 h 1026736"/>
                <a:gd name="connsiteX21" fmla="*/ 454343 w 657225"/>
                <a:gd name="connsiteY21" fmla="*/ 0 h 1026736"/>
                <a:gd name="connsiteX22" fmla="*/ 202883 w 657225"/>
                <a:gd name="connsiteY22" fmla="*/ 0 h 1026736"/>
                <a:gd name="connsiteX23" fmla="*/ 0 w 657225"/>
                <a:gd name="connsiteY23" fmla="*/ 202882 h 1026736"/>
                <a:gd name="connsiteX24" fmla="*/ 202883 w 657225"/>
                <a:gd name="connsiteY24" fmla="*/ 405764 h 1026736"/>
                <a:gd name="connsiteX25" fmla="*/ 222640 w 657225"/>
                <a:gd name="connsiteY25" fmla="*/ 405765 h 1026736"/>
                <a:gd name="connsiteX26" fmla="*/ 222640 w 657225"/>
                <a:gd name="connsiteY26" fmla="*/ 926724 h 1026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57225" h="1026736">
                  <a:moveTo>
                    <a:pt x="92348" y="161389"/>
                  </a:moveTo>
                  <a:cubicBezTo>
                    <a:pt x="88702" y="152816"/>
                    <a:pt x="86678" y="143351"/>
                    <a:pt x="86678" y="133350"/>
                  </a:cubicBezTo>
                  <a:cubicBezTo>
                    <a:pt x="86678" y="94297"/>
                    <a:pt x="118110" y="61911"/>
                    <a:pt x="158115" y="61912"/>
                  </a:cubicBezTo>
                  <a:lnTo>
                    <a:pt x="498158" y="61912"/>
                  </a:lnTo>
                  <a:cubicBezTo>
                    <a:pt x="537210" y="61911"/>
                    <a:pt x="569595" y="93345"/>
                    <a:pt x="569595" y="133350"/>
                  </a:cubicBezTo>
                  <a:cubicBezTo>
                    <a:pt x="569595" y="173355"/>
                    <a:pt x="537210" y="204787"/>
                    <a:pt x="498158" y="204788"/>
                  </a:cubicBezTo>
                  <a:lnTo>
                    <a:pt x="158115" y="204788"/>
                  </a:lnTo>
                  <a:cubicBezTo>
                    <a:pt x="128826" y="204788"/>
                    <a:pt x="103287" y="187107"/>
                    <a:pt x="92348" y="161389"/>
                  </a:cubicBezTo>
                  <a:close/>
                  <a:moveTo>
                    <a:pt x="222640" y="926724"/>
                  </a:moveTo>
                  <a:lnTo>
                    <a:pt x="323605" y="1026736"/>
                  </a:lnTo>
                  <a:lnTo>
                    <a:pt x="424570" y="925771"/>
                  </a:lnTo>
                  <a:lnTo>
                    <a:pt x="424570" y="905769"/>
                  </a:lnTo>
                  <a:lnTo>
                    <a:pt x="363610" y="844807"/>
                  </a:lnTo>
                  <a:lnTo>
                    <a:pt x="424570" y="783849"/>
                  </a:lnTo>
                  <a:lnTo>
                    <a:pt x="424570" y="722888"/>
                  </a:lnTo>
                  <a:lnTo>
                    <a:pt x="363610" y="661928"/>
                  </a:lnTo>
                  <a:lnTo>
                    <a:pt x="363610" y="600968"/>
                  </a:lnTo>
                  <a:lnTo>
                    <a:pt x="424570" y="540008"/>
                  </a:lnTo>
                  <a:lnTo>
                    <a:pt x="424570" y="405764"/>
                  </a:lnTo>
                  <a:lnTo>
                    <a:pt x="454343" y="405765"/>
                  </a:lnTo>
                  <a:cubicBezTo>
                    <a:pt x="565785" y="405765"/>
                    <a:pt x="657225" y="315278"/>
                    <a:pt x="657225" y="202883"/>
                  </a:cubicBezTo>
                  <a:cubicBezTo>
                    <a:pt x="656273" y="91439"/>
                    <a:pt x="565785" y="0"/>
                    <a:pt x="454343" y="0"/>
                  </a:cubicBezTo>
                  <a:lnTo>
                    <a:pt x="202883" y="0"/>
                  </a:lnTo>
                  <a:cubicBezTo>
                    <a:pt x="90488" y="0"/>
                    <a:pt x="0" y="91440"/>
                    <a:pt x="0" y="202882"/>
                  </a:cubicBezTo>
                  <a:cubicBezTo>
                    <a:pt x="0" y="314325"/>
                    <a:pt x="90488" y="405764"/>
                    <a:pt x="202883" y="405764"/>
                  </a:cubicBezTo>
                  <a:lnTo>
                    <a:pt x="222640" y="405765"/>
                  </a:lnTo>
                  <a:lnTo>
                    <a:pt x="222640" y="926724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grpSp>
          <p:nvGrpSpPr>
            <p:cNvPr id="141" name="Group 7"/>
            <p:cNvGrpSpPr/>
            <p:nvPr/>
          </p:nvGrpSpPr>
          <p:grpSpPr>
            <a:xfrm>
              <a:off x="6534048" y="2182502"/>
              <a:ext cx="1064988" cy="96308"/>
              <a:chOff x="6524493" y="2182502"/>
              <a:chExt cx="1064988" cy="96308"/>
            </a:xfrm>
            <a:solidFill>
              <a:schemeClr val="accent3"/>
            </a:solidFill>
          </p:grpSpPr>
          <p:sp>
            <p:nvSpPr>
              <p:cNvPr id="1048862" name="Oval 3"/>
              <p:cNvSpPr/>
              <p:nvPr/>
            </p:nvSpPr>
            <p:spPr>
              <a:xfrm>
                <a:off x="6524493" y="2182502"/>
                <a:ext cx="96308" cy="96308"/>
              </a:xfrm>
              <a:prstGeom prst="ellipse">
                <a:avLst/>
              </a:pr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48863" name="Oval 64"/>
              <p:cNvSpPr/>
              <p:nvPr/>
            </p:nvSpPr>
            <p:spPr>
              <a:xfrm>
                <a:off x="7493173" y="2182502"/>
                <a:ext cx="96308" cy="96308"/>
              </a:xfrm>
              <a:prstGeom prst="ellipse">
                <a:avLst/>
              </a:pr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48864" name="Isosceles Triangle 1"/>
            <p:cNvSpPr/>
            <p:nvPr/>
          </p:nvSpPr>
          <p:spPr>
            <a:xfrm>
              <a:off x="6584267" y="1692290"/>
              <a:ext cx="965884" cy="531725"/>
            </a:xfrm>
            <a:custGeom>
              <a:avLst/>
              <a:gdLst>
                <a:gd name="connsiteX0" fmla="*/ 0 w 885563"/>
                <a:gd name="connsiteY0" fmla="*/ 488605 h 488605"/>
                <a:gd name="connsiteX1" fmla="*/ 442782 w 885563"/>
                <a:gd name="connsiteY1" fmla="*/ 0 h 488605"/>
                <a:gd name="connsiteX2" fmla="*/ 885563 w 885563"/>
                <a:gd name="connsiteY2" fmla="*/ 488605 h 488605"/>
                <a:gd name="connsiteX3" fmla="*/ 0 w 885563"/>
                <a:gd name="connsiteY3" fmla="*/ 488605 h 488605"/>
                <a:gd name="connsiteX0" fmla="*/ 0 w 885563"/>
                <a:gd name="connsiteY0" fmla="*/ 488605 h 488605"/>
                <a:gd name="connsiteX1" fmla="*/ 442782 w 885563"/>
                <a:gd name="connsiteY1" fmla="*/ 0 h 488605"/>
                <a:gd name="connsiteX2" fmla="*/ 885563 w 885563"/>
                <a:gd name="connsiteY2" fmla="*/ 488605 h 488605"/>
                <a:gd name="connsiteX3" fmla="*/ 540729 w 885563"/>
                <a:gd name="connsiteY3" fmla="*/ 486659 h 488605"/>
                <a:gd name="connsiteX4" fmla="*/ 0 w 885563"/>
                <a:gd name="connsiteY4" fmla="*/ 488605 h 488605"/>
                <a:gd name="connsiteX0" fmla="*/ 540729 w 885563"/>
                <a:gd name="connsiteY0" fmla="*/ 486659 h 578099"/>
                <a:gd name="connsiteX1" fmla="*/ 0 w 885563"/>
                <a:gd name="connsiteY1" fmla="*/ 488605 h 578099"/>
                <a:gd name="connsiteX2" fmla="*/ 442782 w 885563"/>
                <a:gd name="connsiteY2" fmla="*/ 0 h 578099"/>
                <a:gd name="connsiteX3" fmla="*/ 885563 w 885563"/>
                <a:gd name="connsiteY3" fmla="*/ 488605 h 578099"/>
                <a:gd name="connsiteX4" fmla="*/ 632169 w 885563"/>
                <a:gd name="connsiteY4" fmla="*/ 578099 h 578099"/>
                <a:gd name="connsiteX0" fmla="*/ 0 w 885563"/>
                <a:gd name="connsiteY0" fmla="*/ 488605 h 578099"/>
                <a:gd name="connsiteX1" fmla="*/ 442782 w 885563"/>
                <a:gd name="connsiteY1" fmla="*/ 0 h 578099"/>
                <a:gd name="connsiteX2" fmla="*/ 885563 w 885563"/>
                <a:gd name="connsiteY2" fmla="*/ 488605 h 578099"/>
                <a:gd name="connsiteX3" fmla="*/ 632169 w 885563"/>
                <a:gd name="connsiteY3" fmla="*/ 578099 h 578099"/>
                <a:gd name="connsiteX0" fmla="*/ 0 w 885563"/>
                <a:gd name="connsiteY0" fmla="*/ 488605 h 488605"/>
                <a:gd name="connsiteX1" fmla="*/ 442782 w 885563"/>
                <a:gd name="connsiteY1" fmla="*/ 0 h 488605"/>
                <a:gd name="connsiteX2" fmla="*/ 885563 w 885563"/>
                <a:gd name="connsiteY2" fmla="*/ 488605 h 48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5563" h="488605">
                  <a:moveTo>
                    <a:pt x="0" y="488605"/>
                  </a:moveTo>
                  <a:lnTo>
                    <a:pt x="442782" y="0"/>
                  </a:lnTo>
                  <a:lnTo>
                    <a:pt x="885563" y="488605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 err="1"/>
            </a:p>
          </p:txBody>
        </p:sp>
      </p:grpSp>
      <p:sp>
        <p:nvSpPr>
          <p:cNvPr id="1048865" name="!!3rd"/>
          <p:cNvSpPr/>
          <p:nvPr/>
        </p:nvSpPr>
        <p:spPr>
          <a:xfrm rot="19800000">
            <a:off x="8313954" y="1078466"/>
            <a:ext cx="2019511" cy="1915414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3683666"/>
              <a:gd name="connsiteY0" fmla="*/ 0 h 2076356"/>
              <a:gd name="connsiteX1" fmla="*/ 2265483 w 3683666"/>
              <a:gd name="connsiteY1" fmla="*/ 524872 h 2076356"/>
              <a:gd name="connsiteX2" fmla="*/ 3445180 w 3683666"/>
              <a:gd name="connsiteY2" fmla="*/ 815158 h 2076356"/>
              <a:gd name="connsiteX3" fmla="*/ 3683666 w 3683666"/>
              <a:gd name="connsiteY3" fmla="*/ 2076356 h 2076356"/>
              <a:gd name="connsiteX4" fmla="*/ 0 w 3683666"/>
              <a:gd name="connsiteY4" fmla="*/ 0 h 2076356"/>
              <a:gd name="connsiteX0" fmla="*/ 0 w 3683666"/>
              <a:gd name="connsiteY0" fmla="*/ 1000691 h 3077047"/>
              <a:gd name="connsiteX1" fmla="*/ 689931 w 3683666"/>
              <a:gd name="connsiteY1" fmla="*/ 0 h 3077047"/>
              <a:gd name="connsiteX2" fmla="*/ 3445180 w 3683666"/>
              <a:gd name="connsiteY2" fmla="*/ 1815849 h 3077047"/>
              <a:gd name="connsiteX3" fmla="*/ 3683666 w 3683666"/>
              <a:gd name="connsiteY3" fmla="*/ 3077047 h 3077047"/>
              <a:gd name="connsiteX4" fmla="*/ 0 w 3683666"/>
              <a:gd name="connsiteY4" fmla="*/ 1000691 h 3077047"/>
              <a:gd name="connsiteX0" fmla="*/ 0 w 3683666"/>
              <a:gd name="connsiteY0" fmla="*/ 1000691 h 3077047"/>
              <a:gd name="connsiteX1" fmla="*/ 689931 w 3683666"/>
              <a:gd name="connsiteY1" fmla="*/ 0 h 3077047"/>
              <a:gd name="connsiteX2" fmla="*/ 2153932 w 3683666"/>
              <a:gd name="connsiteY2" fmla="*/ 1004356 h 3077047"/>
              <a:gd name="connsiteX3" fmla="*/ 3683666 w 3683666"/>
              <a:gd name="connsiteY3" fmla="*/ 3077047 h 3077047"/>
              <a:gd name="connsiteX4" fmla="*/ 0 w 3683666"/>
              <a:gd name="connsiteY4" fmla="*/ 1000691 h 3077047"/>
              <a:gd name="connsiteX0" fmla="*/ 0 w 2153932"/>
              <a:gd name="connsiteY0" fmla="*/ 1000691 h 1910454"/>
              <a:gd name="connsiteX1" fmla="*/ 689931 w 2153932"/>
              <a:gd name="connsiteY1" fmla="*/ 0 h 1910454"/>
              <a:gd name="connsiteX2" fmla="*/ 2153932 w 2153932"/>
              <a:gd name="connsiteY2" fmla="*/ 1004356 h 1910454"/>
              <a:gd name="connsiteX3" fmla="*/ 1358268 w 2153932"/>
              <a:gd name="connsiteY3" fmla="*/ 1910454 h 1910454"/>
              <a:gd name="connsiteX4" fmla="*/ 0 w 2153932"/>
              <a:gd name="connsiteY4" fmla="*/ 1000691 h 1910454"/>
              <a:gd name="connsiteX0" fmla="*/ 0 w 2039298"/>
              <a:gd name="connsiteY0" fmla="*/ 1000691 h 1910454"/>
              <a:gd name="connsiteX1" fmla="*/ 689931 w 2039298"/>
              <a:gd name="connsiteY1" fmla="*/ 0 h 1910454"/>
              <a:gd name="connsiteX2" fmla="*/ 2039298 w 2039298"/>
              <a:gd name="connsiteY2" fmla="*/ 923507 h 1910454"/>
              <a:gd name="connsiteX3" fmla="*/ 1358268 w 2039298"/>
              <a:gd name="connsiteY3" fmla="*/ 1910454 h 1910454"/>
              <a:gd name="connsiteX4" fmla="*/ 0 w 2039298"/>
              <a:gd name="connsiteY4" fmla="*/ 1000691 h 1910454"/>
              <a:gd name="connsiteX0" fmla="*/ 0 w 2019511"/>
              <a:gd name="connsiteY0" fmla="*/ 1000691 h 1910454"/>
              <a:gd name="connsiteX1" fmla="*/ 689931 w 2019511"/>
              <a:gd name="connsiteY1" fmla="*/ 0 h 1910454"/>
              <a:gd name="connsiteX2" fmla="*/ 2019511 w 2019511"/>
              <a:gd name="connsiteY2" fmla="*/ 945079 h 1910454"/>
              <a:gd name="connsiteX3" fmla="*/ 1358268 w 2019511"/>
              <a:gd name="connsiteY3" fmla="*/ 1910454 h 1910454"/>
              <a:gd name="connsiteX4" fmla="*/ 0 w 2019511"/>
              <a:gd name="connsiteY4" fmla="*/ 1000691 h 1910454"/>
              <a:gd name="connsiteX0" fmla="*/ 0 w 2019511"/>
              <a:gd name="connsiteY0" fmla="*/ 1000691 h 1915414"/>
              <a:gd name="connsiteX1" fmla="*/ 689931 w 2019511"/>
              <a:gd name="connsiteY1" fmla="*/ 0 h 1915414"/>
              <a:gd name="connsiteX2" fmla="*/ 2019511 w 2019511"/>
              <a:gd name="connsiteY2" fmla="*/ 945079 h 1915414"/>
              <a:gd name="connsiteX3" fmla="*/ 1322409 w 2019511"/>
              <a:gd name="connsiteY3" fmla="*/ 1915414 h 1915414"/>
              <a:gd name="connsiteX4" fmla="*/ 0 w 2019511"/>
              <a:gd name="connsiteY4" fmla="*/ 1000691 h 191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9511" h="1915414">
                <a:moveTo>
                  <a:pt x="0" y="1000691"/>
                </a:moveTo>
                <a:lnTo>
                  <a:pt x="689931" y="0"/>
                </a:lnTo>
                <a:lnTo>
                  <a:pt x="2019511" y="945079"/>
                </a:lnTo>
                <a:lnTo>
                  <a:pt x="1322409" y="1915414"/>
                </a:lnTo>
                <a:lnTo>
                  <a:pt x="0" y="10006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grpSp>
        <p:nvGrpSpPr>
          <p:cNvPr id="142" name="Graphic 14"/>
          <p:cNvGrpSpPr/>
          <p:nvPr/>
        </p:nvGrpSpPr>
        <p:grpSpPr>
          <a:xfrm rot="317851">
            <a:off x="8692847" y="1271920"/>
            <a:ext cx="1745942" cy="1621032"/>
            <a:chOff x="9036708" y="1329235"/>
            <a:chExt cx="1484510" cy="1378304"/>
          </a:xfrm>
        </p:grpSpPr>
        <p:sp>
          <p:nvSpPr>
            <p:cNvPr id="1048866" name="Freeform: Shape 16"/>
            <p:cNvSpPr/>
            <p:nvPr/>
          </p:nvSpPr>
          <p:spPr>
            <a:xfrm>
              <a:off x="9036709" y="1595083"/>
              <a:ext cx="1318140" cy="969811"/>
            </a:xfrm>
            <a:custGeom>
              <a:avLst/>
              <a:gdLst>
                <a:gd name="connsiteX0" fmla="*/ 1318140 w 1318139"/>
                <a:gd name="connsiteY0" fmla="*/ 0 h 968380"/>
                <a:gd name="connsiteX1" fmla="*/ 0 w 1318139"/>
                <a:gd name="connsiteY1" fmla="*/ 0 h 968380"/>
                <a:gd name="connsiteX2" fmla="*/ 0 w 1318139"/>
                <a:gd name="connsiteY2" fmla="*/ 815311 h 968380"/>
                <a:gd name="connsiteX3" fmla="*/ 47586 w 1318139"/>
                <a:gd name="connsiteY3" fmla="*/ 923967 h 968380"/>
                <a:gd name="connsiteX4" fmla="*/ 157035 w 1318139"/>
                <a:gd name="connsiteY4" fmla="*/ 968381 h 968380"/>
                <a:gd name="connsiteX5" fmla="*/ 842277 w 1318139"/>
                <a:gd name="connsiteY5" fmla="*/ 968381 h 968380"/>
                <a:gd name="connsiteX6" fmla="*/ 857346 w 1318139"/>
                <a:gd name="connsiteY6" fmla="*/ 962036 h 968380"/>
                <a:gd name="connsiteX7" fmla="*/ 1311795 w 1318139"/>
                <a:gd name="connsiteY7" fmla="*/ 507587 h 968380"/>
                <a:gd name="connsiteX8" fmla="*/ 1318140 w 1318139"/>
                <a:gd name="connsiteY8" fmla="*/ 492518 h 968380"/>
                <a:gd name="connsiteX9" fmla="*/ 1318140 w 1318139"/>
                <a:gd name="connsiteY9" fmla="*/ 0 h 968380"/>
                <a:gd name="connsiteX0" fmla="*/ 0 w 1318140"/>
                <a:gd name="connsiteY0" fmla="*/ 0 h 968381"/>
                <a:gd name="connsiteX1" fmla="*/ 0 w 1318140"/>
                <a:gd name="connsiteY1" fmla="*/ 815311 h 968381"/>
                <a:gd name="connsiteX2" fmla="*/ 47586 w 1318140"/>
                <a:gd name="connsiteY2" fmla="*/ 923967 h 968381"/>
                <a:gd name="connsiteX3" fmla="*/ 157035 w 1318140"/>
                <a:gd name="connsiteY3" fmla="*/ 968381 h 968381"/>
                <a:gd name="connsiteX4" fmla="*/ 842277 w 1318140"/>
                <a:gd name="connsiteY4" fmla="*/ 968381 h 968381"/>
                <a:gd name="connsiteX5" fmla="*/ 857346 w 1318140"/>
                <a:gd name="connsiteY5" fmla="*/ 962036 h 968381"/>
                <a:gd name="connsiteX6" fmla="*/ 1311795 w 1318140"/>
                <a:gd name="connsiteY6" fmla="*/ 507587 h 968381"/>
                <a:gd name="connsiteX7" fmla="*/ 1318140 w 1318140"/>
                <a:gd name="connsiteY7" fmla="*/ 492518 h 968381"/>
                <a:gd name="connsiteX8" fmla="*/ 1318140 w 1318140"/>
                <a:gd name="connsiteY8" fmla="*/ 0 h 968381"/>
                <a:gd name="connsiteX9" fmla="*/ 91440 w 1318140"/>
                <a:gd name="connsiteY9" fmla="*/ 91440 h 968381"/>
                <a:gd name="connsiteX0" fmla="*/ 0 w 1318140"/>
                <a:gd name="connsiteY0" fmla="*/ 239 h 968620"/>
                <a:gd name="connsiteX1" fmla="*/ 0 w 1318140"/>
                <a:gd name="connsiteY1" fmla="*/ 815550 h 968620"/>
                <a:gd name="connsiteX2" fmla="*/ 47586 w 1318140"/>
                <a:gd name="connsiteY2" fmla="*/ 924206 h 968620"/>
                <a:gd name="connsiteX3" fmla="*/ 157035 w 1318140"/>
                <a:gd name="connsiteY3" fmla="*/ 968620 h 968620"/>
                <a:gd name="connsiteX4" fmla="*/ 842277 w 1318140"/>
                <a:gd name="connsiteY4" fmla="*/ 968620 h 968620"/>
                <a:gd name="connsiteX5" fmla="*/ 857346 w 1318140"/>
                <a:gd name="connsiteY5" fmla="*/ 962275 h 968620"/>
                <a:gd name="connsiteX6" fmla="*/ 1311795 w 1318140"/>
                <a:gd name="connsiteY6" fmla="*/ 507826 h 968620"/>
                <a:gd name="connsiteX7" fmla="*/ 1318140 w 1318140"/>
                <a:gd name="connsiteY7" fmla="*/ 492757 h 968620"/>
                <a:gd name="connsiteX8" fmla="*/ 1318140 w 1318140"/>
                <a:gd name="connsiteY8" fmla="*/ 239 h 968620"/>
                <a:gd name="connsiteX9" fmla="*/ 20003 w 1318140"/>
                <a:gd name="connsiteY9" fmla="*/ 0 h 968620"/>
                <a:gd name="connsiteX0" fmla="*/ 0 w 1318140"/>
                <a:gd name="connsiteY0" fmla="*/ 1430 h 969811"/>
                <a:gd name="connsiteX1" fmla="*/ 0 w 1318140"/>
                <a:gd name="connsiteY1" fmla="*/ 816741 h 969811"/>
                <a:gd name="connsiteX2" fmla="*/ 47586 w 1318140"/>
                <a:gd name="connsiteY2" fmla="*/ 925397 h 969811"/>
                <a:gd name="connsiteX3" fmla="*/ 157035 w 1318140"/>
                <a:gd name="connsiteY3" fmla="*/ 969811 h 969811"/>
                <a:gd name="connsiteX4" fmla="*/ 842277 w 1318140"/>
                <a:gd name="connsiteY4" fmla="*/ 969811 h 969811"/>
                <a:gd name="connsiteX5" fmla="*/ 857346 w 1318140"/>
                <a:gd name="connsiteY5" fmla="*/ 963466 h 969811"/>
                <a:gd name="connsiteX6" fmla="*/ 1311795 w 1318140"/>
                <a:gd name="connsiteY6" fmla="*/ 509017 h 969811"/>
                <a:gd name="connsiteX7" fmla="*/ 1318140 w 1318140"/>
                <a:gd name="connsiteY7" fmla="*/ 493948 h 969811"/>
                <a:gd name="connsiteX8" fmla="*/ 1318140 w 1318140"/>
                <a:gd name="connsiteY8" fmla="*/ 1430 h 969811"/>
                <a:gd name="connsiteX9" fmla="*/ 180737 w 1318140"/>
                <a:gd name="connsiteY9" fmla="*/ 0 h 969811"/>
                <a:gd name="connsiteX0" fmla="*/ 0 w 1318140"/>
                <a:gd name="connsiteY0" fmla="*/ 816741 h 969811"/>
                <a:gd name="connsiteX1" fmla="*/ 47586 w 1318140"/>
                <a:gd name="connsiteY1" fmla="*/ 925397 h 969811"/>
                <a:gd name="connsiteX2" fmla="*/ 157035 w 1318140"/>
                <a:gd name="connsiteY2" fmla="*/ 969811 h 969811"/>
                <a:gd name="connsiteX3" fmla="*/ 842277 w 1318140"/>
                <a:gd name="connsiteY3" fmla="*/ 969811 h 969811"/>
                <a:gd name="connsiteX4" fmla="*/ 857346 w 1318140"/>
                <a:gd name="connsiteY4" fmla="*/ 963466 h 969811"/>
                <a:gd name="connsiteX5" fmla="*/ 1311795 w 1318140"/>
                <a:gd name="connsiteY5" fmla="*/ 509017 h 969811"/>
                <a:gd name="connsiteX6" fmla="*/ 1318140 w 1318140"/>
                <a:gd name="connsiteY6" fmla="*/ 493948 h 969811"/>
                <a:gd name="connsiteX7" fmla="*/ 1318140 w 1318140"/>
                <a:gd name="connsiteY7" fmla="*/ 1430 h 969811"/>
                <a:gd name="connsiteX8" fmla="*/ 180737 w 1318140"/>
                <a:gd name="connsiteY8" fmla="*/ 0 h 96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8140" h="969811">
                  <a:moveTo>
                    <a:pt x="0" y="816741"/>
                  </a:moveTo>
                  <a:cubicBezTo>
                    <a:pt x="793" y="857983"/>
                    <a:pt x="17448" y="896845"/>
                    <a:pt x="47586" y="925397"/>
                  </a:cubicBezTo>
                  <a:cubicBezTo>
                    <a:pt x="76931" y="953949"/>
                    <a:pt x="115793" y="969811"/>
                    <a:pt x="157035" y="969811"/>
                  </a:cubicBezTo>
                  <a:lnTo>
                    <a:pt x="842277" y="969811"/>
                  </a:lnTo>
                  <a:cubicBezTo>
                    <a:pt x="847829" y="969811"/>
                    <a:pt x="853380" y="967431"/>
                    <a:pt x="857346" y="963466"/>
                  </a:cubicBezTo>
                  <a:lnTo>
                    <a:pt x="1311795" y="509017"/>
                  </a:lnTo>
                  <a:cubicBezTo>
                    <a:pt x="1315760" y="505051"/>
                    <a:pt x="1318140" y="499500"/>
                    <a:pt x="1318140" y="493948"/>
                  </a:cubicBezTo>
                  <a:lnTo>
                    <a:pt x="1318140" y="1430"/>
                  </a:lnTo>
                  <a:lnTo>
                    <a:pt x="180737" y="0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/>
            </a:p>
          </p:txBody>
        </p:sp>
        <p:sp>
          <p:nvSpPr>
            <p:cNvPr id="1048867" name="Freeform: Shape 17"/>
            <p:cNvSpPr/>
            <p:nvPr/>
          </p:nvSpPr>
          <p:spPr>
            <a:xfrm>
              <a:off x="9036708" y="1370704"/>
              <a:ext cx="184000" cy="1014156"/>
            </a:xfrm>
            <a:custGeom>
              <a:avLst/>
              <a:gdLst>
                <a:gd name="connsiteX0" fmla="*/ 157828 w 184000"/>
                <a:gd name="connsiteY0" fmla="*/ 876949 h 1014156"/>
                <a:gd name="connsiteX1" fmla="*/ 184000 w 184000"/>
                <a:gd name="connsiteY1" fmla="*/ 879328 h 1014156"/>
                <a:gd name="connsiteX2" fmla="*/ 184000 w 184000"/>
                <a:gd name="connsiteY2" fmla="*/ 1362 h 1014156"/>
                <a:gd name="connsiteX3" fmla="*/ 0 w 184000"/>
                <a:gd name="connsiteY3" fmla="*/ 163155 h 1014156"/>
                <a:gd name="connsiteX4" fmla="*/ 0 w 184000"/>
                <a:gd name="connsiteY4" fmla="*/ 1014156 h 1014156"/>
                <a:gd name="connsiteX5" fmla="*/ 157828 w 184000"/>
                <a:gd name="connsiteY5" fmla="*/ 876949 h 1014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000" h="1014156">
                  <a:moveTo>
                    <a:pt x="157828" y="876949"/>
                  </a:moveTo>
                  <a:cubicBezTo>
                    <a:pt x="166552" y="876949"/>
                    <a:pt x="175276" y="877742"/>
                    <a:pt x="184000" y="879328"/>
                  </a:cubicBezTo>
                  <a:lnTo>
                    <a:pt x="184000" y="1362"/>
                  </a:lnTo>
                  <a:cubicBezTo>
                    <a:pt x="84862" y="-11328"/>
                    <a:pt x="0" y="66396"/>
                    <a:pt x="0" y="163155"/>
                  </a:cubicBezTo>
                  <a:lnTo>
                    <a:pt x="0" y="1014156"/>
                  </a:lnTo>
                  <a:cubicBezTo>
                    <a:pt x="10310" y="936432"/>
                    <a:pt x="76931" y="876949"/>
                    <a:pt x="157828" y="876949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8868" name="Freeform: Shape 19"/>
            <p:cNvSpPr/>
            <p:nvPr/>
          </p:nvSpPr>
          <p:spPr>
            <a:xfrm>
              <a:off x="9476603" y="1912962"/>
              <a:ext cx="230277" cy="227621"/>
            </a:xfrm>
            <a:custGeom>
              <a:avLst/>
              <a:gdLst>
                <a:gd name="connsiteX0" fmla="*/ 73243 w 230277"/>
                <a:gd name="connsiteY0" fmla="*/ 0 h 227621"/>
                <a:gd name="connsiteX1" fmla="*/ 69278 w 230277"/>
                <a:gd name="connsiteY1" fmla="*/ 7138 h 227621"/>
                <a:gd name="connsiteX2" fmla="*/ 1071 w 230277"/>
                <a:gd name="connsiteY2" fmla="*/ 199862 h 227621"/>
                <a:gd name="connsiteX3" fmla="*/ 5829 w 230277"/>
                <a:gd name="connsiteY3" fmla="*/ 221276 h 227621"/>
                <a:gd name="connsiteX4" fmla="*/ 20898 w 230277"/>
                <a:gd name="connsiteY4" fmla="*/ 227621 h 227621"/>
                <a:gd name="connsiteX5" fmla="*/ 28036 w 230277"/>
                <a:gd name="connsiteY5" fmla="*/ 226828 h 227621"/>
                <a:gd name="connsiteX6" fmla="*/ 220761 w 230277"/>
                <a:gd name="connsiteY6" fmla="*/ 158621 h 227621"/>
                <a:gd name="connsiteX7" fmla="*/ 230278 w 230277"/>
                <a:gd name="connsiteY7" fmla="*/ 152276 h 227621"/>
                <a:gd name="connsiteX8" fmla="*/ 73243 w 230277"/>
                <a:gd name="connsiteY8" fmla="*/ 0 h 227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277" h="227621">
                  <a:moveTo>
                    <a:pt x="73243" y="0"/>
                  </a:moveTo>
                  <a:cubicBezTo>
                    <a:pt x="71657" y="2379"/>
                    <a:pt x="70071" y="4759"/>
                    <a:pt x="69278" y="7138"/>
                  </a:cubicBezTo>
                  <a:lnTo>
                    <a:pt x="1071" y="199862"/>
                  </a:lnTo>
                  <a:cubicBezTo>
                    <a:pt x="-1309" y="207793"/>
                    <a:pt x="278" y="215724"/>
                    <a:pt x="5829" y="221276"/>
                  </a:cubicBezTo>
                  <a:cubicBezTo>
                    <a:pt x="9795" y="225242"/>
                    <a:pt x="15347" y="227621"/>
                    <a:pt x="20898" y="227621"/>
                  </a:cubicBezTo>
                  <a:cubicBezTo>
                    <a:pt x="23278" y="227621"/>
                    <a:pt x="25657" y="227621"/>
                    <a:pt x="28036" y="226828"/>
                  </a:cubicBezTo>
                  <a:lnTo>
                    <a:pt x="220761" y="158621"/>
                  </a:lnTo>
                  <a:cubicBezTo>
                    <a:pt x="224726" y="157035"/>
                    <a:pt x="227899" y="154655"/>
                    <a:pt x="230278" y="152276"/>
                  </a:cubicBezTo>
                  <a:lnTo>
                    <a:pt x="73243" y="0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8869" name="Freeform: Shape 20"/>
            <p:cNvSpPr/>
            <p:nvPr/>
          </p:nvSpPr>
          <p:spPr>
            <a:xfrm>
              <a:off x="9476603" y="1991480"/>
              <a:ext cx="149381" cy="148310"/>
            </a:xfrm>
            <a:custGeom>
              <a:avLst/>
              <a:gdLst>
                <a:gd name="connsiteX0" fmla="*/ 20898 w 149381"/>
                <a:gd name="connsiteY0" fmla="*/ 148311 h 148310"/>
                <a:gd name="connsiteX1" fmla="*/ 28036 w 149381"/>
                <a:gd name="connsiteY1" fmla="*/ 147517 h 148310"/>
                <a:gd name="connsiteX2" fmla="*/ 149381 w 149381"/>
                <a:gd name="connsiteY2" fmla="*/ 104690 h 148310"/>
                <a:gd name="connsiteX3" fmla="*/ 43898 w 149381"/>
                <a:gd name="connsiteY3" fmla="*/ 0 h 148310"/>
                <a:gd name="connsiteX4" fmla="*/ 1071 w 149381"/>
                <a:gd name="connsiteY4" fmla="*/ 120552 h 148310"/>
                <a:gd name="connsiteX5" fmla="*/ 5829 w 149381"/>
                <a:gd name="connsiteY5" fmla="*/ 141966 h 148310"/>
                <a:gd name="connsiteX6" fmla="*/ 20898 w 149381"/>
                <a:gd name="connsiteY6" fmla="*/ 148311 h 14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381" h="148310">
                  <a:moveTo>
                    <a:pt x="20898" y="148311"/>
                  </a:moveTo>
                  <a:cubicBezTo>
                    <a:pt x="23278" y="148311"/>
                    <a:pt x="25657" y="148311"/>
                    <a:pt x="28036" y="147517"/>
                  </a:cubicBezTo>
                  <a:lnTo>
                    <a:pt x="149381" y="104690"/>
                  </a:lnTo>
                  <a:lnTo>
                    <a:pt x="43898" y="0"/>
                  </a:lnTo>
                  <a:lnTo>
                    <a:pt x="1071" y="120552"/>
                  </a:lnTo>
                  <a:cubicBezTo>
                    <a:pt x="-1309" y="128483"/>
                    <a:pt x="278" y="136414"/>
                    <a:pt x="5829" y="141966"/>
                  </a:cubicBezTo>
                  <a:cubicBezTo>
                    <a:pt x="9795" y="146724"/>
                    <a:pt x="15347" y="148311"/>
                    <a:pt x="20898" y="148311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8870" name="Freeform: Shape 23"/>
            <p:cNvSpPr/>
            <p:nvPr/>
          </p:nvSpPr>
          <p:spPr>
            <a:xfrm>
              <a:off x="9549846" y="1378808"/>
              <a:ext cx="688414" cy="686432"/>
            </a:xfrm>
            <a:custGeom>
              <a:avLst/>
              <a:gdLst>
                <a:gd name="connsiteX0" fmla="*/ 688415 w 688414"/>
                <a:gd name="connsiteY0" fmla="*/ 145535 h 686432"/>
                <a:gd name="connsiteX1" fmla="*/ 682070 w 688414"/>
                <a:gd name="connsiteY1" fmla="*/ 130466 h 686432"/>
                <a:gd name="connsiteX2" fmla="*/ 640828 w 688414"/>
                <a:gd name="connsiteY2" fmla="*/ 89224 h 686432"/>
                <a:gd name="connsiteX3" fmla="*/ 640828 w 688414"/>
                <a:gd name="connsiteY3" fmla="*/ 89224 h 686432"/>
                <a:gd name="connsiteX4" fmla="*/ 557552 w 688414"/>
                <a:gd name="connsiteY4" fmla="*/ 5948 h 686432"/>
                <a:gd name="connsiteX5" fmla="*/ 528208 w 688414"/>
                <a:gd name="connsiteY5" fmla="*/ 5948 h 686432"/>
                <a:gd name="connsiteX6" fmla="*/ 445725 w 688414"/>
                <a:gd name="connsiteY6" fmla="*/ 88431 h 686432"/>
                <a:gd name="connsiteX7" fmla="*/ 445725 w 688414"/>
                <a:gd name="connsiteY7" fmla="*/ 88431 h 686432"/>
                <a:gd name="connsiteX8" fmla="*/ 793 w 688414"/>
                <a:gd name="connsiteY8" fmla="*/ 533363 h 686432"/>
                <a:gd name="connsiteX9" fmla="*/ 0 w 688414"/>
                <a:gd name="connsiteY9" fmla="*/ 534156 h 686432"/>
                <a:gd name="connsiteX10" fmla="*/ 99138 w 688414"/>
                <a:gd name="connsiteY10" fmla="*/ 630915 h 686432"/>
                <a:gd name="connsiteX11" fmla="*/ 99138 w 688414"/>
                <a:gd name="connsiteY11" fmla="*/ 630915 h 686432"/>
                <a:gd name="connsiteX12" fmla="*/ 156242 w 688414"/>
                <a:gd name="connsiteY12" fmla="*/ 686432 h 686432"/>
                <a:gd name="connsiteX13" fmla="*/ 599587 w 688414"/>
                <a:gd name="connsiteY13" fmla="*/ 243087 h 686432"/>
                <a:gd name="connsiteX14" fmla="*/ 599587 w 688414"/>
                <a:gd name="connsiteY14" fmla="*/ 243087 h 686432"/>
                <a:gd name="connsiteX15" fmla="*/ 682070 w 688414"/>
                <a:gd name="connsiteY15" fmla="*/ 160604 h 686432"/>
                <a:gd name="connsiteX16" fmla="*/ 688415 w 688414"/>
                <a:gd name="connsiteY16" fmla="*/ 145535 h 686432"/>
                <a:gd name="connsiteX17" fmla="*/ 688415 w 688414"/>
                <a:gd name="connsiteY17" fmla="*/ 145535 h 686432"/>
                <a:gd name="connsiteX18" fmla="*/ 688415 w 688414"/>
                <a:gd name="connsiteY18" fmla="*/ 145535 h 686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8414" h="686432">
                  <a:moveTo>
                    <a:pt x="688415" y="145535"/>
                  </a:moveTo>
                  <a:cubicBezTo>
                    <a:pt x="688415" y="139983"/>
                    <a:pt x="686035" y="134431"/>
                    <a:pt x="682070" y="130466"/>
                  </a:cubicBezTo>
                  <a:lnTo>
                    <a:pt x="640828" y="89224"/>
                  </a:lnTo>
                  <a:lnTo>
                    <a:pt x="640828" y="89224"/>
                  </a:lnTo>
                  <a:lnTo>
                    <a:pt x="557552" y="5948"/>
                  </a:lnTo>
                  <a:cubicBezTo>
                    <a:pt x="549621" y="-1983"/>
                    <a:pt x="536139" y="-1983"/>
                    <a:pt x="528208" y="5948"/>
                  </a:cubicBezTo>
                  <a:lnTo>
                    <a:pt x="445725" y="88431"/>
                  </a:lnTo>
                  <a:lnTo>
                    <a:pt x="445725" y="88431"/>
                  </a:lnTo>
                  <a:lnTo>
                    <a:pt x="793" y="533363"/>
                  </a:lnTo>
                  <a:cubicBezTo>
                    <a:pt x="793" y="533363"/>
                    <a:pt x="0" y="534156"/>
                    <a:pt x="0" y="534156"/>
                  </a:cubicBezTo>
                  <a:lnTo>
                    <a:pt x="99138" y="630915"/>
                  </a:lnTo>
                  <a:lnTo>
                    <a:pt x="99138" y="630915"/>
                  </a:lnTo>
                  <a:lnTo>
                    <a:pt x="156242" y="686432"/>
                  </a:lnTo>
                  <a:lnTo>
                    <a:pt x="599587" y="243087"/>
                  </a:lnTo>
                  <a:lnTo>
                    <a:pt x="599587" y="243087"/>
                  </a:lnTo>
                  <a:lnTo>
                    <a:pt x="682070" y="160604"/>
                  </a:lnTo>
                  <a:cubicBezTo>
                    <a:pt x="686035" y="155845"/>
                    <a:pt x="688415" y="151086"/>
                    <a:pt x="688415" y="145535"/>
                  </a:cubicBezTo>
                  <a:cubicBezTo>
                    <a:pt x="688415" y="145535"/>
                    <a:pt x="688415" y="145535"/>
                    <a:pt x="688415" y="145535"/>
                  </a:cubicBezTo>
                  <a:cubicBezTo>
                    <a:pt x="688415" y="145535"/>
                    <a:pt x="688415" y="145535"/>
                    <a:pt x="688415" y="145535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8871" name="Freeform: Shape 24"/>
            <p:cNvSpPr/>
            <p:nvPr/>
          </p:nvSpPr>
          <p:spPr>
            <a:xfrm>
              <a:off x="10062192" y="1329235"/>
              <a:ext cx="224845" cy="224451"/>
            </a:xfrm>
            <a:custGeom>
              <a:avLst/>
              <a:gdLst>
                <a:gd name="connsiteX0" fmla="*/ 192724 w 224845"/>
                <a:gd name="connsiteY0" fmla="*/ 31727 h 224451"/>
                <a:gd name="connsiteX1" fmla="*/ 38069 w 224845"/>
                <a:gd name="connsiteY1" fmla="*/ 32520 h 224451"/>
                <a:gd name="connsiteX2" fmla="*/ 0 w 224845"/>
                <a:gd name="connsiteY2" fmla="*/ 70589 h 224451"/>
                <a:gd name="connsiteX3" fmla="*/ 0 w 224845"/>
                <a:gd name="connsiteY3" fmla="*/ 70589 h 224451"/>
                <a:gd name="connsiteX4" fmla="*/ 0 w 224845"/>
                <a:gd name="connsiteY4" fmla="*/ 70589 h 224451"/>
                <a:gd name="connsiteX5" fmla="*/ 154655 w 224845"/>
                <a:gd name="connsiteY5" fmla="*/ 224451 h 224451"/>
                <a:gd name="connsiteX6" fmla="*/ 154655 w 224845"/>
                <a:gd name="connsiteY6" fmla="*/ 224451 h 224451"/>
                <a:gd name="connsiteX7" fmla="*/ 154655 w 224845"/>
                <a:gd name="connsiteY7" fmla="*/ 224451 h 224451"/>
                <a:gd name="connsiteX8" fmla="*/ 192724 w 224845"/>
                <a:gd name="connsiteY8" fmla="*/ 185589 h 224451"/>
                <a:gd name="connsiteX9" fmla="*/ 192724 w 224845"/>
                <a:gd name="connsiteY9" fmla="*/ 31727 h 224451"/>
                <a:gd name="connsiteX10" fmla="*/ 192724 w 224845"/>
                <a:gd name="connsiteY10" fmla="*/ 31727 h 224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845" h="224451">
                  <a:moveTo>
                    <a:pt x="192724" y="31727"/>
                  </a:moveTo>
                  <a:cubicBezTo>
                    <a:pt x="149897" y="-11101"/>
                    <a:pt x="80897" y="-10308"/>
                    <a:pt x="38069" y="32520"/>
                  </a:cubicBezTo>
                  <a:lnTo>
                    <a:pt x="0" y="70589"/>
                  </a:lnTo>
                  <a:lnTo>
                    <a:pt x="0" y="70589"/>
                  </a:lnTo>
                  <a:lnTo>
                    <a:pt x="0" y="70589"/>
                  </a:lnTo>
                  <a:lnTo>
                    <a:pt x="154655" y="224451"/>
                  </a:lnTo>
                  <a:lnTo>
                    <a:pt x="154655" y="224451"/>
                  </a:lnTo>
                  <a:lnTo>
                    <a:pt x="154655" y="224451"/>
                  </a:lnTo>
                  <a:lnTo>
                    <a:pt x="192724" y="185589"/>
                  </a:lnTo>
                  <a:cubicBezTo>
                    <a:pt x="235552" y="142762"/>
                    <a:pt x="235552" y="73761"/>
                    <a:pt x="192724" y="31727"/>
                  </a:cubicBezTo>
                  <a:lnTo>
                    <a:pt x="192724" y="31727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8872" name="Freeform: Shape 25"/>
            <p:cNvSpPr/>
            <p:nvPr/>
          </p:nvSpPr>
          <p:spPr>
            <a:xfrm>
              <a:off x="9743183" y="1929504"/>
              <a:ext cx="778035" cy="778035"/>
            </a:xfrm>
            <a:custGeom>
              <a:avLst/>
              <a:gdLst>
                <a:gd name="connsiteX0" fmla="*/ 778036 w 778035"/>
                <a:gd name="connsiteY0" fmla="*/ 0 h 778035"/>
                <a:gd name="connsiteX1" fmla="*/ 0 w 778035"/>
                <a:gd name="connsiteY1" fmla="*/ 778036 h 778035"/>
                <a:gd name="connsiteX2" fmla="*/ 778036 w 778035"/>
                <a:gd name="connsiteY2" fmla="*/ 778036 h 778035"/>
                <a:gd name="connsiteX3" fmla="*/ 778036 w 778035"/>
                <a:gd name="connsiteY3" fmla="*/ 0 h 778035"/>
                <a:gd name="connsiteX4" fmla="*/ 379897 w 778035"/>
                <a:gd name="connsiteY4" fmla="*/ 609104 h 778035"/>
                <a:gd name="connsiteX5" fmla="*/ 606725 w 778035"/>
                <a:gd name="connsiteY5" fmla="*/ 382276 h 778035"/>
                <a:gd name="connsiteX6" fmla="*/ 606725 w 778035"/>
                <a:gd name="connsiteY6" fmla="*/ 609104 h 778035"/>
                <a:gd name="connsiteX7" fmla="*/ 379897 w 778035"/>
                <a:gd name="connsiteY7" fmla="*/ 609104 h 778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8035" h="778035">
                  <a:moveTo>
                    <a:pt x="778036" y="0"/>
                  </a:moveTo>
                  <a:lnTo>
                    <a:pt x="0" y="778036"/>
                  </a:lnTo>
                  <a:lnTo>
                    <a:pt x="778036" y="778036"/>
                  </a:lnTo>
                  <a:lnTo>
                    <a:pt x="778036" y="0"/>
                  </a:lnTo>
                  <a:close/>
                  <a:moveTo>
                    <a:pt x="379897" y="609104"/>
                  </a:moveTo>
                  <a:lnTo>
                    <a:pt x="606725" y="382276"/>
                  </a:lnTo>
                  <a:lnTo>
                    <a:pt x="606725" y="609104"/>
                  </a:lnTo>
                  <a:lnTo>
                    <a:pt x="379897" y="609104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/>
            </a:p>
          </p:txBody>
        </p:sp>
        <p:sp>
          <p:nvSpPr>
            <p:cNvPr id="1048873" name="Freeform: Shape 26"/>
            <p:cNvSpPr/>
            <p:nvPr/>
          </p:nvSpPr>
          <p:spPr>
            <a:xfrm>
              <a:off x="9378536" y="2139790"/>
              <a:ext cx="611483" cy="7931"/>
            </a:xfrm>
            <a:custGeom>
              <a:avLst/>
              <a:gdLst>
                <a:gd name="connsiteX0" fmla="*/ 0 w 611483"/>
                <a:gd name="connsiteY0" fmla="*/ 0 h 7931"/>
                <a:gd name="connsiteX1" fmla="*/ 611484 w 611483"/>
                <a:gd name="connsiteY1" fmla="*/ 0 h 7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1483" h="7931">
                  <a:moveTo>
                    <a:pt x="0" y="0"/>
                  </a:moveTo>
                  <a:lnTo>
                    <a:pt x="611484" y="0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</p:grpSp>
      <p:sp>
        <p:nvSpPr>
          <p:cNvPr id="1048874" name="!!4th"/>
          <p:cNvSpPr/>
          <p:nvPr/>
        </p:nvSpPr>
        <p:spPr>
          <a:xfrm rot="900000">
            <a:off x="6662729" y="3712022"/>
            <a:ext cx="1529499" cy="1440798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261198 h 1261198"/>
              <a:gd name="connsiteX1" fmla="*/ 93806 w 1700212"/>
              <a:gd name="connsiteY1" fmla="*/ 240990 h 1261198"/>
              <a:gd name="connsiteX2" fmla="*/ 1461726 w 1700212"/>
              <a:gd name="connsiteY2" fmla="*/ 0 h 1261198"/>
              <a:gd name="connsiteX3" fmla="*/ 1700212 w 1700212"/>
              <a:gd name="connsiteY3" fmla="*/ 1261198 h 1261198"/>
              <a:gd name="connsiteX4" fmla="*/ 0 w 1700212"/>
              <a:gd name="connsiteY4" fmla="*/ 1261198 h 1261198"/>
              <a:gd name="connsiteX0" fmla="*/ 0 w 1700212"/>
              <a:gd name="connsiteY0" fmla="*/ 1276656 h 1276656"/>
              <a:gd name="connsiteX1" fmla="*/ 93806 w 1700212"/>
              <a:gd name="connsiteY1" fmla="*/ 256448 h 1276656"/>
              <a:gd name="connsiteX2" fmla="*/ 706270 w 1700212"/>
              <a:gd name="connsiteY2" fmla="*/ 0 h 1276656"/>
              <a:gd name="connsiteX3" fmla="*/ 1700212 w 1700212"/>
              <a:gd name="connsiteY3" fmla="*/ 1276656 h 1276656"/>
              <a:gd name="connsiteX4" fmla="*/ 0 w 1700212"/>
              <a:gd name="connsiteY4" fmla="*/ 1276656 h 1276656"/>
              <a:gd name="connsiteX0" fmla="*/ 81037 w 1606406"/>
              <a:gd name="connsiteY0" fmla="*/ 891716 h 1276656"/>
              <a:gd name="connsiteX1" fmla="*/ 0 w 1606406"/>
              <a:gd name="connsiteY1" fmla="*/ 256448 h 1276656"/>
              <a:gd name="connsiteX2" fmla="*/ 612464 w 1606406"/>
              <a:gd name="connsiteY2" fmla="*/ 0 h 1276656"/>
              <a:gd name="connsiteX3" fmla="*/ 1606406 w 1606406"/>
              <a:gd name="connsiteY3" fmla="*/ 1276656 h 1276656"/>
              <a:gd name="connsiteX4" fmla="*/ 81037 w 1606406"/>
              <a:gd name="connsiteY4" fmla="*/ 891716 h 1276656"/>
              <a:gd name="connsiteX0" fmla="*/ 81037 w 612464"/>
              <a:gd name="connsiteY0" fmla="*/ 891716 h 1296320"/>
              <a:gd name="connsiteX1" fmla="*/ 0 w 612464"/>
              <a:gd name="connsiteY1" fmla="*/ 256448 h 1296320"/>
              <a:gd name="connsiteX2" fmla="*/ 612464 w 612464"/>
              <a:gd name="connsiteY2" fmla="*/ 0 h 1296320"/>
              <a:gd name="connsiteX3" fmla="*/ 18888 w 612464"/>
              <a:gd name="connsiteY3" fmla="*/ 1296320 h 1296320"/>
              <a:gd name="connsiteX4" fmla="*/ 81037 w 612464"/>
              <a:gd name="connsiteY4" fmla="*/ 891716 h 1296320"/>
              <a:gd name="connsiteX0" fmla="*/ 81037 w 612464"/>
              <a:gd name="connsiteY0" fmla="*/ 891716 h 1296320"/>
              <a:gd name="connsiteX1" fmla="*/ 0 w 612464"/>
              <a:gd name="connsiteY1" fmla="*/ 256448 h 1296320"/>
              <a:gd name="connsiteX2" fmla="*/ 612464 w 612464"/>
              <a:gd name="connsiteY2" fmla="*/ 0 h 1296320"/>
              <a:gd name="connsiteX3" fmla="*/ 374673 w 612464"/>
              <a:gd name="connsiteY3" fmla="*/ 518859 h 1296320"/>
              <a:gd name="connsiteX4" fmla="*/ 18888 w 612464"/>
              <a:gd name="connsiteY4" fmla="*/ 1296320 h 1296320"/>
              <a:gd name="connsiteX5" fmla="*/ 81037 w 612464"/>
              <a:gd name="connsiteY5" fmla="*/ 891716 h 1296320"/>
              <a:gd name="connsiteX0" fmla="*/ 81037 w 1258724"/>
              <a:gd name="connsiteY0" fmla="*/ 891716 h 1296320"/>
              <a:gd name="connsiteX1" fmla="*/ 0 w 1258724"/>
              <a:gd name="connsiteY1" fmla="*/ 256448 h 1296320"/>
              <a:gd name="connsiteX2" fmla="*/ 612464 w 1258724"/>
              <a:gd name="connsiteY2" fmla="*/ 0 h 1296320"/>
              <a:gd name="connsiteX3" fmla="*/ 1258724 w 1258724"/>
              <a:gd name="connsiteY3" fmla="*/ 958162 h 1296320"/>
              <a:gd name="connsiteX4" fmla="*/ 18888 w 1258724"/>
              <a:gd name="connsiteY4" fmla="*/ 1296320 h 1296320"/>
              <a:gd name="connsiteX5" fmla="*/ 81037 w 1258724"/>
              <a:gd name="connsiteY5" fmla="*/ 891716 h 1296320"/>
              <a:gd name="connsiteX0" fmla="*/ 99212 w 1276899"/>
              <a:gd name="connsiteY0" fmla="*/ 891716 h 1186040"/>
              <a:gd name="connsiteX1" fmla="*/ 18175 w 1276899"/>
              <a:gd name="connsiteY1" fmla="*/ 256448 h 1186040"/>
              <a:gd name="connsiteX2" fmla="*/ 630639 w 1276899"/>
              <a:gd name="connsiteY2" fmla="*/ 0 h 1186040"/>
              <a:gd name="connsiteX3" fmla="*/ 1276899 w 1276899"/>
              <a:gd name="connsiteY3" fmla="*/ 958162 h 1186040"/>
              <a:gd name="connsiteX4" fmla="*/ 0 w 1276899"/>
              <a:gd name="connsiteY4" fmla="*/ 1186040 h 1186040"/>
              <a:gd name="connsiteX5" fmla="*/ 99212 w 1276899"/>
              <a:gd name="connsiteY5" fmla="*/ 891716 h 1186040"/>
              <a:gd name="connsiteX0" fmla="*/ 99212 w 753038"/>
              <a:gd name="connsiteY0" fmla="*/ 891716 h 1186040"/>
              <a:gd name="connsiteX1" fmla="*/ 18175 w 753038"/>
              <a:gd name="connsiteY1" fmla="*/ 256448 h 1186040"/>
              <a:gd name="connsiteX2" fmla="*/ 630639 w 753038"/>
              <a:gd name="connsiteY2" fmla="*/ 0 h 1186040"/>
              <a:gd name="connsiteX3" fmla="*/ 753038 w 753038"/>
              <a:gd name="connsiteY3" fmla="*/ 1106043 h 1186040"/>
              <a:gd name="connsiteX4" fmla="*/ 0 w 753038"/>
              <a:gd name="connsiteY4" fmla="*/ 1186040 h 1186040"/>
              <a:gd name="connsiteX5" fmla="*/ 99212 w 753038"/>
              <a:gd name="connsiteY5" fmla="*/ 891716 h 1186040"/>
              <a:gd name="connsiteX0" fmla="*/ 99212 w 753038"/>
              <a:gd name="connsiteY0" fmla="*/ 891716 h 1186040"/>
              <a:gd name="connsiteX1" fmla="*/ 18175 w 753038"/>
              <a:gd name="connsiteY1" fmla="*/ 256448 h 1186040"/>
              <a:gd name="connsiteX2" fmla="*/ 630639 w 753038"/>
              <a:gd name="connsiteY2" fmla="*/ 0 h 1186040"/>
              <a:gd name="connsiteX3" fmla="*/ 738748 w 753038"/>
              <a:gd name="connsiteY3" fmla="*/ 884479 h 1186040"/>
              <a:gd name="connsiteX4" fmla="*/ 753038 w 753038"/>
              <a:gd name="connsiteY4" fmla="*/ 1106043 h 1186040"/>
              <a:gd name="connsiteX5" fmla="*/ 0 w 753038"/>
              <a:gd name="connsiteY5" fmla="*/ 1186040 h 1186040"/>
              <a:gd name="connsiteX6" fmla="*/ 99212 w 753038"/>
              <a:gd name="connsiteY6" fmla="*/ 891716 h 1186040"/>
              <a:gd name="connsiteX0" fmla="*/ 99212 w 1277635"/>
              <a:gd name="connsiteY0" fmla="*/ 891716 h 1186040"/>
              <a:gd name="connsiteX1" fmla="*/ 18175 w 1277635"/>
              <a:gd name="connsiteY1" fmla="*/ 256448 h 1186040"/>
              <a:gd name="connsiteX2" fmla="*/ 630639 w 1277635"/>
              <a:gd name="connsiteY2" fmla="*/ 0 h 1186040"/>
              <a:gd name="connsiteX3" fmla="*/ 1277635 w 1277635"/>
              <a:gd name="connsiteY3" fmla="*/ 792677 h 1186040"/>
              <a:gd name="connsiteX4" fmla="*/ 753038 w 1277635"/>
              <a:gd name="connsiteY4" fmla="*/ 1106043 h 1186040"/>
              <a:gd name="connsiteX5" fmla="*/ 0 w 1277635"/>
              <a:gd name="connsiteY5" fmla="*/ 1186040 h 1186040"/>
              <a:gd name="connsiteX6" fmla="*/ 99212 w 1277635"/>
              <a:gd name="connsiteY6" fmla="*/ 891716 h 1186040"/>
              <a:gd name="connsiteX0" fmla="*/ 99212 w 1277635"/>
              <a:gd name="connsiteY0" fmla="*/ 891716 h 1186040"/>
              <a:gd name="connsiteX1" fmla="*/ 18175 w 1277635"/>
              <a:gd name="connsiteY1" fmla="*/ 256448 h 1186040"/>
              <a:gd name="connsiteX2" fmla="*/ 630639 w 1277635"/>
              <a:gd name="connsiteY2" fmla="*/ 0 h 1186040"/>
              <a:gd name="connsiteX3" fmla="*/ 1277635 w 1277635"/>
              <a:gd name="connsiteY3" fmla="*/ 792677 h 1186040"/>
              <a:gd name="connsiteX4" fmla="*/ 654900 w 1277635"/>
              <a:gd name="connsiteY4" fmla="*/ 1132339 h 1186040"/>
              <a:gd name="connsiteX5" fmla="*/ 0 w 1277635"/>
              <a:gd name="connsiteY5" fmla="*/ 1186040 h 1186040"/>
              <a:gd name="connsiteX6" fmla="*/ 99212 w 1277635"/>
              <a:gd name="connsiteY6" fmla="*/ 891716 h 1186040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1277635 w 1277635"/>
              <a:gd name="connsiteY3" fmla="*/ 792677 h 1188388"/>
              <a:gd name="connsiteX4" fmla="*/ 654900 w 1277635"/>
              <a:gd name="connsiteY4" fmla="*/ 1132339 h 1188388"/>
              <a:gd name="connsiteX5" fmla="*/ 0 w 1277635"/>
              <a:gd name="connsiteY5" fmla="*/ 1186040 h 1188388"/>
              <a:gd name="connsiteX6" fmla="*/ 99212 w 1277635"/>
              <a:gd name="connsiteY6" fmla="*/ 891716 h 1188388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1277635 w 1277635"/>
              <a:gd name="connsiteY3" fmla="*/ 792677 h 1188388"/>
              <a:gd name="connsiteX4" fmla="*/ 654900 w 1277635"/>
              <a:gd name="connsiteY4" fmla="*/ 1132339 h 1188388"/>
              <a:gd name="connsiteX5" fmla="*/ 0 w 1277635"/>
              <a:gd name="connsiteY5" fmla="*/ 1186040 h 1188388"/>
              <a:gd name="connsiteX6" fmla="*/ 99212 w 1277635"/>
              <a:gd name="connsiteY6" fmla="*/ 891716 h 1188388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1167421 w 1277635"/>
              <a:gd name="connsiteY3" fmla="*/ 663493 h 1188388"/>
              <a:gd name="connsiteX4" fmla="*/ 1277635 w 1277635"/>
              <a:gd name="connsiteY4" fmla="*/ 792677 h 1188388"/>
              <a:gd name="connsiteX5" fmla="*/ 654900 w 1277635"/>
              <a:gd name="connsiteY5" fmla="*/ 1132339 h 1188388"/>
              <a:gd name="connsiteX6" fmla="*/ 0 w 1277635"/>
              <a:gd name="connsiteY6" fmla="*/ 1186040 h 1188388"/>
              <a:gd name="connsiteX7" fmla="*/ 99212 w 1277635"/>
              <a:gd name="connsiteY7" fmla="*/ 891716 h 1188388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969244 w 1277635"/>
              <a:gd name="connsiteY3" fmla="*/ 580185 h 1188388"/>
              <a:gd name="connsiteX4" fmla="*/ 1277635 w 1277635"/>
              <a:gd name="connsiteY4" fmla="*/ 792677 h 1188388"/>
              <a:gd name="connsiteX5" fmla="*/ 654900 w 1277635"/>
              <a:gd name="connsiteY5" fmla="*/ 1132339 h 1188388"/>
              <a:gd name="connsiteX6" fmla="*/ 0 w 1277635"/>
              <a:gd name="connsiteY6" fmla="*/ 1186040 h 1188388"/>
              <a:gd name="connsiteX7" fmla="*/ 99212 w 1277635"/>
              <a:gd name="connsiteY7" fmla="*/ 891716 h 1188388"/>
              <a:gd name="connsiteX0" fmla="*/ 99212 w 1277635"/>
              <a:gd name="connsiteY0" fmla="*/ 891716 h 1188388"/>
              <a:gd name="connsiteX1" fmla="*/ 17484 w 1277635"/>
              <a:gd name="connsiteY1" fmla="*/ 192536 h 1188388"/>
              <a:gd name="connsiteX2" fmla="*/ 630639 w 1277635"/>
              <a:gd name="connsiteY2" fmla="*/ 0 h 1188388"/>
              <a:gd name="connsiteX3" fmla="*/ 969244 w 1277635"/>
              <a:gd name="connsiteY3" fmla="*/ 580185 h 1188388"/>
              <a:gd name="connsiteX4" fmla="*/ 1277635 w 1277635"/>
              <a:gd name="connsiteY4" fmla="*/ 792677 h 1188388"/>
              <a:gd name="connsiteX5" fmla="*/ 654900 w 1277635"/>
              <a:gd name="connsiteY5" fmla="*/ 1132339 h 1188388"/>
              <a:gd name="connsiteX6" fmla="*/ 0 w 1277635"/>
              <a:gd name="connsiteY6" fmla="*/ 1186040 h 1188388"/>
              <a:gd name="connsiteX7" fmla="*/ 99212 w 1277635"/>
              <a:gd name="connsiteY7" fmla="*/ 891716 h 1188388"/>
              <a:gd name="connsiteX0" fmla="*/ 99212 w 1277635"/>
              <a:gd name="connsiteY0" fmla="*/ 907241 h 1203913"/>
              <a:gd name="connsiteX1" fmla="*/ 17484 w 1277635"/>
              <a:gd name="connsiteY1" fmla="*/ 208061 h 1203913"/>
              <a:gd name="connsiteX2" fmla="*/ 614975 w 1277635"/>
              <a:gd name="connsiteY2" fmla="*/ 0 h 1203913"/>
              <a:gd name="connsiteX3" fmla="*/ 969244 w 1277635"/>
              <a:gd name="connsiteY3" fmla="*/ 595710 h 1203913"/>
              <a:gd name="connsiteX4" fmla="*/ 1277635 w 1277635"/>
              <a:gd name="connsiteY4" fmla="*/ 808202 h 1203913"/>
              <a:gd name="connsiteX5" fmla="*/ 654900 w 1277635"/>
              <a:gd name="connsiteY5" fmla="*/ 1147864 h 1203913"/>
              <a:gd name="connsiteX6" fmla="*/ 0 w 1277635"/>
              <a:gd name="connsiteY6" fmla="*/ 1201565 h 1203913"/>
              <a:gd name="connsiteX7" fmla="*/ 99212 w 1277635"/>
              <a:gd name="connsiteY7" fmla="*/ 907241 h 1203913"/>
              <a:gd name="connsiteX0" fmla="*/ 99212 w 1277635"/>
              <a:gd name="connsiteY0" fmla="*/ 907241 h 1203913"/>
              <a:gd name="connsiteX1" fmla="*/ 17484 w 1277635"/>
              <a:gd name="connsiteY1" fmla="*/ 208061 h 1203913"/>
              <a:gd name="connsiteX2" fmla="*/ 614975 w 1277635"/>
              <a:gd name="connsiteY2" fmla="*/ 0 h 1203913"/>
              <a:gd name="connsiteX3" fmla="*/ 969244 w 1277635"/>
              <a:gd name="connsiteY3" fmla="*/ 595710 h 1203913"/>
              <a:gd name="connsiteX4" fmla="*/ 1277635 w 1277635"/>
              <a:gd name="connsiteY4" fmla="*/ 808202 h 1203913"/>
              <a:gd name="connsiteX5" fmla="*/ 654900 w 1277635"/>
              <a:gd name="connsiteY5" fmla="*/ 1147864 h 1203913"/>
              <a:gd name="connsiteX6" fmla="*/ 0 w 1277635"/>
              <a:gd name="connsiteY6" fmla="*/ 1201565 h 1203913"/>
              <a:gd name="connsiteX7" fmla="*/ 99212 w 1277635"/>
              <a:gd name="connsiteY7" fmla="*/ 907241 h 1203913"/>
              <a:gd name="connsiteX0" fmla="*/ 99212 w 1277635"/>
              <a:gd name="connsiteY0" fmla="*/ 907241 h 1213575"/>
              <a:gd name="connsiteX1" fmla="*/ 17484 w 1277635"/>
              <a:gd name="connsiteY1" fmla="*/ 208061 h 1213575"/>
              <a:gd name="connsiteX2" fmla="*/ 614975 w 1277635"/>
              <a:gd name="connsiteY2" fmla="*/ 0 h 1213575"/>
              <a:gd name="connsiteX3" fmla="*/ 969244 w 1277635"/>
              <a:gd name="connsiteY3" fmla="*/ 595710 h 1213575"/>
              <a:gd name="connsiteX4" fmla="*/ 1277635 w 1277635"/>
              <a:gd name="connsiteY4" fmla="*/ 808202 h 1213575"/>
              <a:gd name="connsiteX5" fmla="*/ 654900 w 1277635"/>
              <a:gd name="connsiteY5" fmla="*/ 1147864 h 1213575"/>
              <a:gd name="connsiteX6" fmla="*/ 0 w 1277635"/>
              <a:gd name="connsiteY6" fmla="*/ 1201565 h 1213575"/>
              <a:gd name="connsiteX7" fmla="*/ 99212 w 1277635"/>
              <a:gd name="connsiteY7" fmla="*/ 907241 h 1213575"/>
              <a:gd name="connsiteX0" fmla="*/ 99212 w 1296256"/>
              <a:gd name="connsiteY0" fmla="*/ 907241 h 1213575"/>
              <a:gd name="connsiteX1" fmla="*/ 17484 w 1296256"/>
              <a:gd name="connsiteY1" fmla="*/ 208061 h 1213575"/>
              <a:gd name="connsiteX2" fmla="*/ 614975 w 1296256"/>
              <a:gd name="connsiteY2" fmla="*/ 0 h 1213575"/>
              <a:gd name="connsiteX3" fmla="*/ 969244 w 1296256"/>
              <a:gd name="connsiteY3" fmla="*/ 595710 h 1213575"/>
              <a:gd name="connsiteX4" fmla="*/ 1296256 w 1296256"/>
              <a:gd name="connsiteY4" fmla="*/ 816360 h 1213575"/>
              <a:gd name="connsiteX5" fmla="*/ 654900 w 1296256"/>
              <a:gd name="connsiteY5" fmla="*/ 1147864 h 1213575"/>
              <a:gd name="connsiteX6" fmla="*/ 0 w 1296256"/>
              <a:gd name="connsiteY6" fmla="*/ 1201565 h 1213575"/>
              <a:gd name="connsiteX7" fmla="*/ 99212 w 1296256"/>
              <a:gd name="connsiteY7" fmla="*/ 907241 h 1213575"/>
              <a:gd name="connsiteX0" fmla="*/ 99212 w 1296256"/>
              <a:gd name="connsiteY0" fmla="*/ 907241 h 1213575"/>
              <a:gd name="connsiteX1" fmla="*/ 17484 w 1296256"/>
              <a:gd name="connsiteY1" fmla="*/ 208061 h 1213575"/>
              <a:gd name="connsiteX2" fmla="*/ 614975 w 1296256"/>
              <a:gd name="connsiteY2" fmla="*/ 0 h 1213575"/>
              <a:gd name="connsiteX3" fmla="*/ 996273 w 1296256"/>
              <a:gd name="connsiteY3" fmla="*/ 622980 h 1213575"/>
              <a:gd name="connsiteX4" fmla="*/ 1296256 w 1296256"/>
              <a:gd name="connsiteY4" fmla="*/ 816360 h 1213575"/>
              <a:gd name="connsiteX5" fmla="*/ 654900 w 1296256"/>
              <a:gd name="connsiteY5" fmla="*/ 1147864 h 1213575"/>
              <a:gd name="connsiteX6" fmla="*/ 0 w 1296256"/>
              <a:gd name="connsiteY6" fmla="*/ 1201565 h 1213575"/>
              <a:gd name="connsiteX7" fmla="*/ 99212 w 1296256"/>
              <a:gd name="connsiteY7" fmla="*/ 907241 h 1213575"/>
              <a:gd name="connsiteX0" fmla="*/ 99212 w 1296256"/>
              <a:gd name="connsiteY0" fmla="*/ 914747 h 1221081"/>
              <a:gd name="connsiteX1" fmla="*/ 17484 w 1296256"/>
              <a:gd name="connsiteY1" fmla="*/ 215567 h 1221081"/>
              <a:gd name="connsiteX2" fmla="*/ 649120 w 1296256"/>
              <a:gd name="connsiteY2" fmla="*/ 0 h 1221081"/>
              <a:gd name="connsiteX3" fmla="*/ 996273 w 1296256"/>
              <a:gd name="connsiteY3" fmla="*/ 630486 h 1221081"/>
              <a:gd name="connsiteX4" fmla="*/ 1296256 w 1296256"/>
              <a:gd name="connsiteY4" fmla="*/ 823866 h 1221081"/>
              <a:gd name="connsiteX5" fmla="*/ 654900 w 1296256"/>
              <a:gd name="connsiteY5" fmla="*/ 1155370 h 1221081"/>
              <a:gd name="connsiteX6" fmla="*/ 0 w 1296256"/>
              <a:gd name="connsiteY6" fmla="*/ 1209071 h 1221081"/>
              <a:gd name="connsiteX7" fmla="*/ 99212 w 1296256"/>
              <a:gd name="connsiteY7" fmla="*/ 914747 h 122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256" h="1221081">
                <a:moveTo>
                  <a:pt x="99212" y="914747"/>
                </a:moveTo>
                <a:lnTo>
                  <a:pt x="17484" y="215567"/>
                </a:lnTo>
                <a:lnTo>
                  <a:pt x="649120" y="0"/>
                </a:lnTo>
                <a:lnTo>
                  <a:pt x="996273" y="630486"/>
                </a:lnTo>
                <a:lnTo>
                  <a:pt x="1296256" y="823866"/>
                </a:lnTo>
                <a:cubicBezTo>
                  <a:pt x="1187337" y="918868"/>
                  <a:pt x="984028" y="1047146"/>
                  <a:pt x="654900" y="1155370"/>
                </a:cubicBezTo>
                <a:cubicBezTo>
                  <a:pt x="314682" y="1251017"/>
                  <a:pt x="198696" y="1216146"/>
                  <a:pt x="0" y="1209071"/>
                </a:cubicBezTo>
                <a:lnTo>
                  <a:pt x="99212" y="9147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grpSp>
        <p:nvGrpSpPr>
          <p:cNvPr id="143" name="Graphic 81"/>
          <p:cNvGrpSpPr/>
          <p:nvPr/>
        </p:nvGrpSpPr>
        <p:grpSpPr>
          <a:xfrm rot="21372904">
            <a:off x="6695640" y="3817555"/>
            <a:ext cx="1516591" cy="1702297"/>
            <a:chOff x="6917101" y="3747502"/>
            <a:chExt cx="1285317" cy="1442703"/>
          </a:xfrm>
        </p:grpSpPr>
        <p:sp>
          <p:nvSpPr>
            <p:cNvPr id="1048875" name="Freeform: Shape 29"/>
            <p:cNvSpPr/>
            <p:nvPr/>
          </p:nvSpPr>
          <p:spPr>
            <a:xfrm>
              <a:off x="6923658" y="3754059"/>
              <a:ext cx="1270889" cy="874802"/>
            </a:xfrm>
            <a:custGeom>
              <a:avLst/>
              <a:gdLst>
                <a:gd name="connsiteX0" fmla="*/ 325264 w 1270889"/>
                <a:gd name="connsiteY0" fmla="*/ 857753 h 874802"/>
                <a:gd name="connsiteX1" fmla="*/ 634789 w 1270889"/>
                <a:gd name="connsiteY1" fmla="*/ 874803 h 874802"/>
                <a:gd name="connsiteX2" fmla="*/ 948249 w 1270889"/>
                <a:gd name="connsiteY2" fmla="*/ 857753 h 874802"/>
                <a:gd name="connsiteX3" fmla="*/ 1008580 w 1270889"/>
                <a:gd name="connsiteY3" fmla="*/ 849883 h 874802"/>
                <a:gd name="connsiteX4" fmla="*/ 1270890 w 1270889"/>
                <a:gd name="connsiteY4" fmla="*/ 743648 h 874802"/>
                <a:gd name="connsiteX5" fmla="*/ 1109570 w 1270889"/>
                <a:gd name="connsiteY5" fmla="*/ 657086 h 874802"/>
                <a:gd name="connsiteX6" fmla="*/ 1007269 w 1270889"/>
                <a:gd name="connsiteY6" fmla="*/ 108859 h 874802"/>
                <a:gd name="connsiteX7" fmla="*/ 898410 w 1270889"/>
                <a:gd name="connsiteY7" fmla="*/ 0 h 874802"/>
                <a:gd name="connsiteX8" fmla="*/ 372480 w 1270889"/>
                <a:gd name="connsiteY8" fmla="*/ 0 h 874802"/>
                <a:gd name="connsiteX9" fmla="*/ 263621 w 1270889"/>
                <a:gd name="connsiteY9" fmla="*/ 108859 h 874802"/>
                <a:gd name="connsiteX10" fmla="*/ 161320 w 1270889"/>
                <a:gd name="connsiteY10" fmla="*/ 657086 h 874802"/>
                <a:gd name="connsiteX11" fmla="*/ 0 w 1270889"/>
                <a:gd name="connsiteY11" fmla="*/ 743648 h 874802"/>
                <a:gd name="connsiteX12" fmla="*/ 266244 w 1270889"/>
                <a:gd name="connsiteY12" fmla="*/ 849883 h 874802"/>
                <a:gd name="connsiteX13" fmla="*/ 325264 w 1270889"/>
                <a:gd name="connsiteY13" fmla="*/ 857753 h 87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0889" h="874802">
                  <a:moveTo>
                    <a:pt x="325264" y="857753"/>
                  </a:moveTo>
                  <a:cubicBezTo>
                    <a:pt x="417072" y="868245"/>
                    <a:pt x="521996" y="874803"/>
                    <a:pt x="634789" y="874803"/>
                  </a:cubicBezTo>
                  <a:cubicBezTo>
                    <a:pt x="748894" y="874803"/>
                    <a:pt x="855129" y="868245"/>
                    <a:pt x="948249" y="857753"/>
                  </a:cubicBezTo>
                  <a:lnTo>
                    <a:pt x="1008580" y="849883"/>
                  </a:lnTo>
                  <a:cubicBezTo>
                    <a:pt x="1167278" y="826275"/>
                    <a:pt x="1270890" y="788240"/>
                    <a:pt x="1270890" y="743648"/>
                  </a:cubicBezTo>
                  <a:cubicBezTo>
                    <a:pt x="1270890" y="710859"/>
                    <a:pt x="1210559" y="679382"/>
                    <a:pt x="1109570" y="657086"/>
                  </a:cubicBezTo>
                  <a:lnTo>
                    <a:pt x="1007269" y="108859"/>
                  </a:lnTo>
                  <a:cubicBezTo>
                    <a:pt x="1007269" y="48527"/>
                    <a:pt x="958742" y="0"/>
                    <a:pt x="898410" y="0"/>
                  </a:cubicBezTo>
                  <a:lnTo>
                    <a:pt x="372480" y="0"/>
                  </a:lnTo>
                  <a:cubicBezTo>
                    <a:pt x="312148" y="0"/>
                    <a:pt x="263621" y="48527"/>
                    <a:pt x="263621" y="108859"/>
                  </a:cubicBezTo>
                  <a:lnTo>
                    <a:pt x="161320" y="657086"/>
                  </a:lnTo>
                  <a:cubicBezTo>
                    <a:pt x="60331" y="680694"/>
                    <a:pt x="0" y="710859"/>
                    <a:pt x="0" y="743648"/>
                  </a:cubicBezTo>
                  <a:cubicBezTo>
                    <a:pt x="0" y="786929"/>
                    <a:pt x="104924" y="826275"/>
                    <a:pt x="266244" y="849883"/>
                  </a:cubicBezTo>
                  <a:lnTo>
                    <a:pt x="325264" y="857753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grpSp>
          <p:nvGrpSpPr>
            <p:cNvPr id="144" name="Graphic 81"/>
            <p:cNvGrpSpPr/>
            <p:nvPr/>
          </p:nvGrpSpPr>
          <p:grpSpPr>
            <a:xfrm>
              <a:off x="7081044" y="4601319"/>
              <a:ext cx="956118" cy="581015"/>
              <a:chOff x="7081044" y="4601319"/>
              <a:chExt cx="956118" cy="581015"/>
            </a:xfrm>
          </p:grpSpPr>
          <p:sp>
            <p:nvSpPr>
              <p:cNvPr id="1048876" name="Freeform: Shape 31"/>
              <p:cNvSpPr/>
              <p:nvPr/>
            </p:nvSpPr>
            <p:spPr>
              <a:xfrm>
                <a:off x="7081044" y="4610500"/>
                <a:ext cx="141647" cy="571835"/>
              </a:xfrm>
              <a:custGeom>
                <a:avLst/>
                <a:gdLst>
                  <a:gd name="connsiteX0" fmla="*/ 141647 w 141647"/>
                  <a:gd name="connsiteY0" fmla="*/ 0 h 571835"/>
                  <a:gd name="connsiteX1" fmla="*/ 0 w 141647"/>
                  <a:gd name="connsiteY1" fmla="*/ 571835 h 571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1647" h="571835">
                    <a:moveTo>
                      <a:pt x="141647" y="0"/>
                    </a:moveTo>
                    <a:lnTo>
                      <a:pt x="0" y="571835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  <p:sp>
            <p:nvSpPr>
              <p:cNvPr id="1048877" name="Freeform: Shape 32"/>
              <p:cNvSpPr/>
              <p:nvPr/>
            </p:nvSpPr>
            <p:spPr>
              <a:xfrm>
                <a:off x="7895515" y="4601319"/>
                <a:ext cx="141647" cy="581015"/>
              </a:xfrm>
              <a:custGeom>
                <a:avLst/>
                <a:gdLst>
                  <a:gd name="connsiteX0" fmla="*/ 0 w 141647"/>
                  <a:gd name="connsiteY0" fmla="*/ 0 h 581015"/>
                  <a:gd name="connsiteX1" fmla="*/ 141647 w 141647"/>
                  <a:gd name="connsiteY1" fmla="*/ 581016 h 581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1647" h="581015">
                    <a:moveTo>
                      <a:pt x="0" y="0"/>
                    </a:moveTo>
                    <a:lnTo>
                      <a:pt x="141647" y="581016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  <p:sp>
            <p:nvSpPr>
              <p:cNvPr id="1048878" name="Freeform: Shape 37"/>
              <p:cNvSpPr/>
              <p:nvPr/>
            </p:nvSpPr>
            <p:spPr>
              <a:xfrm>
                <a:off x="7189902" y="4739032"/>
                <a:ext cx="797421" cy="241324"/>
              </a:xfrm>
              <a:custGeom>
                <a:avLst/>
                <a:gdLst>
                  <a:gd name="connsiteX0" fmla="*/ 0 w 797421"/>
                  <a:gd name="connsiteY0" fmla="*/ 0 h 241324"/>
                  <a:gd name="connsiteX1" fmla="*/ 797421 w 797421"/>
                  <a:gd name="connsiteY1" fmla="*/ 241325 h 24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7421" h="241324">
                    <a:moveTo>
                      <a:pt x="0" y="0"/>
                    </a:moveTo>
                    <a:lnTo>
                      <a:pt x="797421" y="241325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  <p:sp>
            <p:nvSpPr>
              <p:cNvPr id="1048879" name="Freeform: Shape 82"/>
              <p:cNvSpPr/>
              <p:nvPr/>
            </p:nvSpPr>
            <p:spPr>
              <a:xfrm>
                <a:off x="7136129" y="4739032"/>
                <a:ext cx="797421" cy="241324"/>
              </a:xfrm>
              <a:custGeom>
                <a:avLst/>
                <a:gdLst>
                  <a:gd name="connsiteX0" fmla="*/ 797421 w 797421"/>
                  <a:gd name="connsiteY0" fmla="*/ 0 h 241324"/>
                  <a:gd name="connsiteX1" fmla="*/ 0 w 797421"/>
                  <a:gd name="connsiteY1" fmla="*/ 241325 h 24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7421" h="241324">
                    <a:moveTo>
                      <a:pt x="797421" y="0"/>
                    </a:moveTo>
                    <a:lnTo>
                      <a:pt x="0" y="241325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</p:grpSp>
      </p:grpSp>
      <p:sp>
        <p:nvSpPr>
          <p:cNvPr id="1048880" name="!!5th"/>
          <p:cNvSpPr/>
          <p:nvPr/>
        </p:nvSpPr>
        <p:spPr>
          <a:xfrm rot="18369532">
            <a:off x="8189930" y="3000183"/>
            <a:ext cx="1527888" cy="1621967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513685 w 1700212"/>
              <a:gd name="connsiteY2" fmla="*/ 128449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680266"/>
              <a:gd name="connsiteY0" fmla="*/ 1551484 h 1551484"/>
              <a:gd name="connsiteX1" fmla="*/ 282029 w 1680266"/>
              <a:gd name="connsiteY1" fmla="*/ 0 h 1551484"/>
              <a:gd name="connsiteX2" fmla="*/ 1513685 w 1680266"/>
              <a:gd name="connsiteY2" fmla="*/ 128449 h 1551484"/>
              <a:gd name="connsiteX3" fmla="*/ 1680266 w 1680266"/>
              <a:gd name="connsiteY3" fmla="*/ 777810 h 1551484"/>
              <a:gd name="connsiteX4" fmla="*/ 0 w 1680266"/>
              <a:gd name="connsiteY4" fmla="*/ 1551484 h 1551484"/>
              <a:gd name="connsiteX0" fmla="*/ 0 w 1680266"/>
              <a:gd name="connsiteY0" fmla="*/ 1423035 h 1423035"/>
              <a:gd name="connsiteX1" fmla="*/ 96526 w 1680266"/>
              <a:gd name="connsiteY1" fmla="*/ 381437 h 1423035"/>
              <a:gd name="connsiteX2" fmla="*/ 1513685 w 1680266"/>
              <a:gd name="connsiteY2" fmla="*/ 0 h 1423035"/>
              <a:gd name="connsiteX3" fmla="*/ 1680266 w 1680266"/>
              <a:gd name="connsiteY3" fmla="*/ 649361 h 1423035"/>
              <a:gd name="connsiteX4" fmla="*/ 0 w 1680266"/>
              <a:gd name="connsiteY4" fmla="*/ 1423035 h 1423035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331658 w 1583740"/>
              <a:gd name="connsiteY4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925112 w 1583740"/>
              <a:gd name="connsiteY4" fmla="*/ 1196306 h 1696170"/>
              <a:gd name="connsiteX5" fmla="*/ 331658 w 1583740"/>
              <a:gd name="connsiteY5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1124042 w 1583740"/>
              <a:gd name="connsiteY4" fmla="*/ 797867 h 1696170"/>
              <a:gd name="connsiteX5" fmla="*/ 331658 w 1583740"/>
              <a:gd name="connsiteY5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1124042 w 1583740"/>
              <a:gd name="connsiteY4" fmla="*/ 797867 h 1696170"/>
              <a:gd name="connsiteX5" fmla="*/ 795425 w 1583740"/>
              <a:gd name="connsiteY5" fmla="*/ 1178463 h 1696170"/>
              <a:gd name="connsiteX6" fmla="*/ 331658 w 1583740"/>
              <a:gd name="connsiteY6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1124042 w 1583740"/>
              <a:gd name="connsiteY4" fmla="*/ 797867 h 1696170"/>
              <a:gd name="connsiteX5" fmla="*/ 871994 w 1583740"/>
              <a:gd name="connsiteY5" fmla="*/ 1243408 h 1696170"/>
              <a:gd name="connsiteX6" fmla="*/ 331658 w 1583740"/>
              <a:gd name="connsiteY6" fmla="*/ 1696170 h 1696170"/>
              <a:gd name="connsiteX0" fmla="*/ 263233 w 1583740"/>
              <a:gd name="connsiteY0" fmla="*/ 1428536 h 1428536"/>
              <a:gd name="connsiteX1" fmla="*/ 0 w 1583740"/>
              <a:gd name="connsiteY1" fmla="*/ 381437 h 1428536"/>
              <a:gd name="connsiteX2" fmla="*/ 1417159 w 1583740"/>
              <a:gd name="connsiteY2" fmla="*/ 0 h 1428536"/>
              <a:gd name="connsiteX3" fmla="*/ 1583740 w 1583740"/>
              <a:gd name="connsiteY3" fmla="*/ 649361 h 1428536"/>
              <a:gd name="connsiteX4" fmla="*/ 1124042 w 1583740"/>
              <a:gd name="connsiteY4" fmla="*/ 797867 h 1428536"/>
              <a:gd name="connsiteX5" fmla="*/ 871994 w 1583740"/>
              <a:gd name="connsiteY5" fmla="*/ 1243408 h 1428536"/>
              <a:gd name="connsiteX6" fmla="*/ 263233 w 1583740"/>
              <a:gd name="connsiteY6" fmla="*/ 1428536 h 1428536"/>
              <a:gd name="connsiteX0" fmla="*/ 263233 w 1583740"/>
              <a:gd name="connsiteY0" fmla="*/ 1428536 h 1428536"/>
              <a:gd name="connsiteX1" fmla="*/ 0 w 1583740"/>
              <a:gd name="connsiteY1" fmla="*/ 381437 h 1428536"/>
              <a:gd name="connsiteX2" fmla="*/ 1417159 w 1583740"/>
              <a:gd name="connsiteY2" fmla="*/ 0 h 1428536"/>
              <a:gd name="connsiteX3" fmla="*/ 1583740 w 1583740"/>
              <a:gd name="connsiteY3" fmla="*/ 649361 h 1428536"/>
              <a:gd name="connsiteX4" fmla="*/ 778094 w 1583740"/>
              <a:gd name="connsiteY4" fmla="*/ 880703 h 1428536"/>
              <a:gd name="connsiteX5" fmla="*/ 871994 w 1583740"/>
              <a:gd name="connsiteY5" fmla="*/ 1243408 h 1428536"/>
              <a:gd name="connsiteX6" fmla="*/ 263233 w 1583740"/>
              <a:gd name="connsiteY6" fmla="*/ 1428536 h 1428536"/>
              <a:gd name="connsiteX0" fmla="*/ 263233 w 1583740"/>
              <a:gd name="connsiteY0" fmla="*/ 1428536 h 1428536"/>
              <a:gd name="connsiteX1" fmla="*/ 0 w 1583740"/>
              <a:gd name="connsiteY1" fmla="*/ 381437 h 1428536"/>
              <a:gd name="connsiteX2" fmla="*/ 1417159 w 1583740"/>
              <a:gd name="connsiteY2" fmla="*/ 0 h 1428536"/>
              <a:gd name="connsiteX3" fmla="*/ 1583740 w 1583740"/>
              <a:gd name="connsiteY3" fmla="*/ 649361 h 1428536"/>
              <a:gd name="connsiteX4" fmla="*/ 778094 w 1583740"/>
              <a:gd name="connsiteY4" fmla="*/ 880703 h 1428536"/>
              <a:gd name="connsiteX5" fmla="*/ 877747 w 1583740"/>
              <a:gd name="connsiteY5" fmla="*/ 1264876 h 1428536"/>
              <a:gd name="connsiteX6" fmla="*/ 263233 w 1583740"/>
              <a:gd name="connsiteY6" fmla="*/ 1428536 h 1428536"/>
              <a:gd name="connsiteX0" fmla="*/ 460331 w 1583740"/>
              <a:gd name="connsiteY0" fmla="*/ 1379010 h 1379010"/>
              <a:gd name="connsiteX1" fmla="*/ 0 w 1583740"/>
              <a:gd name="connsiteY1" fmla="*/ 381437 h 1379010"/>
              <a:gd name="connsiteX2" fmla="*/ 1417159 w 1583740"/>
              <a:gd name="connsiteY2" fmla="*/ 0 h 1379010"/>
              <a:gd name="connsiteX3" fmla="*/ 1583740 w 1583740"/>
              <a:gd name="connsiteY3" fmla="*/ 649361 h 1379010"/>
              <a:gd name="connsiteX4" fmla="*/ 778094 w 1583740"/>
              <a:gd name="connsiteY4" fmla="*/ 880703 h 1379010"/>
              <a:gd name="connsiteX5" fmla="*/ 877747 w 1583740"/>
              <a:gd name="connsiteY5" fmla="*/ 1264876 h 1379010"/>
              <a:gd name="connsiteX6" fmla="*/ 460331 w 1583740"/>
              <a:gd name="connsiteY6" fmla="*/ 1379010 h 1379010"/>
              <a:gd name="connsiteX0" fmla="*/ 287767 w 1411176"/>
              <a:gd name="connsiteY0" fmla="*/ 1379010 h 1379010"/>
              <a:gd name="connsiteX1" fmla="*/ 0 w 1411176"/>
              <a:gd name="connsiteY1" fmla="*/ 338485 h 1379010"/>
              <a:gd name="connsiteX2" fmla="*/ 1244595 w 1411176"/>
              <a:gd name="connsiteY2" fmla="*/ 0 h 1379010"/>
              <a:gd name="connsiteX3" fmla="*/ 1411176 w 1411176"/>
              <a:gd name="connsiteY3" fmla="*/ 649361 h 1379010"/>
              <a:gd name="connsiteX4" fmla="*/ 605530 w 1411176"/>
              <a:gd name="connsiteY4" fmla="*/ 880703 h 1379010"/>
              <a:gd name="connsiteX5" fmla="*/ 705183 w 1411176"/>
              <a:gd name="connsiteY5" fmla="*/ 1264876 h 1379010"/>
              <a:gd name="connsiteX6" fmla="*/ 287767 w 1411176"/>
              <a:gd name="connsiteY6" fmla="*/ 1379010 h 1379010"/>
              <a:gd name="connsiteX0" fmla="*/ 287767 w 1411176"/>
              <a:gd name="connsiteY0" fmla="*/ 1449546 h 1449546"/>
              <a:gd name="connsiteX1" fmla="*/ 0 w 1411176"/>
              <a:gd name="connsiteY1" fmla="*/ 409021 h 1449546"/>
              <a:gd name="connsiteX2" fmla="*/ 1225694 w 1411176"/>
              <a:gd name="connsiteY2" fmla="*/ 0 h 1449546"/>
              <a:gd name="connsiteX3" fmla="*/ 1411176 w 1411176"/>
              <a:gd name="connsiteY3" fmla="*/ 719897 h 1449546"/>
              <a:gd name="connsiteX4" fmla="*/ 605530 w 1411176"/>
              <a:gd name="connsiteY4" fmla="*/ 951239 h 1449546"/>
              <a:gd name="connsiteX5" fmla="*/ 705183 w 1411176"/>
              <a:gd name="connsiteY5" fmla="*/ 1335412 h 1449546"/>
              <a:gd name="connsiteX6" fmla="*/ 287767 w 1411176"/>
              <a:gd name="connsiteY6" fmla="*/ 1449546 h 1449546"/>
              <a:gd name="connsiteX0" fmla="*/ 323484 w 1446893"/>
              <a:gd name="connsiteY0" fmla="*/ 1449546 h 1449546"/>
              <a:gd name="connsiteX1" fmla="*/ 0 w 1446893"/>
              <a:gd name="connsiteY1" fmla="*/ 300260 h 1449546"/>
              <a:gd name="connsiteX2" fmla="*/ 1261411 w 1446893"/>
              <a:gd name="connsiteY2" fmla="*/ 0 h 1449546"/>
              <a:gd name="connsiteX3" fmla="*/ 1446893 w 1446893"/>
              <a:gd name="connsiteY3" fmla="*/ 719897 h 1449546"/>
              <a:gd name="connsiteX4" fmla="*/ 641247 w 1446893"/>
              <a:gd name="connsiteY4" fmla="*/ 951239 h 1449546"/>
              <a:gd name="connsiteX5" fmla="*/ 740900 w 1446893"/>
              <a:gd name="connsiteY5" fmla="*/ 1335412 h 1449546"/>
              <a:gd name="connsiteX6" fmla="*/ 323484 w 1446893"/>
              <a:gd name="connsiteY6" fmla="*/ 1449546 h 1449546"/>
              <a:gd name="connsiteX0" fmla="*/ 323484 w 1446893"/>
              <a:gd name="connsiteY0" fmla="*/ 1471836 h 1471836"/>
              <a:gd name="connsiteX1" fmla="*/ 0 w 1446893"/>
              <a:gd name="connsiteY1" fmla="*/ 322550 h 1471836"/>
              <a:gd name="connsiteX2" fmla="*/ 1258724 w 1446893"/>
              <a:gd name="connsiteY2" fmla="*/ 0 h 1471836"/>
              <a:gd name="connsiteX3" fmla="*/ 1446893 w 1446893"/>
              <a:gd name="connsiteY3" fmla="*/ 742187 h 1471836"/>
              <a:gd name="connsiteX4" fmla="*/ 641247 w 1446893"/>
              <a:gd name="connsiteY4" fmla="*/ 973529 h 1471836"/>
              <a:gd name="connsiteX5" fmla="*/ 740900 w 1446893"/>
              <a:gd name="connsiteY5" fmla="*/ 1357702 h 1471836"/>
              <a:gd name="connsiteX6" fmla="*/ 323484 w 1446893"/>
              <a:gd name="connsiteY6" fmla="*/ 1471836 h 1471836"/>
              <a:gd name="connsiteX0" fmla="*/ 323484 w 1386465"/>
              <a:gd name="connsiteY0" fmla="*/ 1471836 h 1471836"/>
              <a:gd name="connsiteX1" fmla="*/ 0 w 1386465"/>
              <a:gd name="connsiteY1" fmla="*/ 322550 h 1471836"/>
              <a:gd name="connsiteX2" fmla="*/ 1258724 w 1386465"/>
              <a:gd name="connsiteY2" fmla="*/ 0 h 1471836"/>
              <a:gd name="connsiteX3" fmla="*/ 1386465 w 1386465"/>
              <a:gd name="connsiteY3" fmla="*/ 492131 h 1471836"/>
              <a:gd name="connsiteX4" fmla="*/ 641247 w 1386465"/>
              <a:gd name="connsiteY4" fmla="*/ 973529 h 1471836"/>
              <a:gd name="connsiteX5" fmla="*/ 740900 w 1386465"/>
              <a:gd name="connsiteY5" fmla="*/ 1357702 h 1471836"/>
              <a:gd name="connsiteX6" fmla="*/ 323484 w 1386465"/>
              <a:gd name="connsiteY6" fmla="*/ 1471836 h 1471836"/>
              <a:gd name="connsiteX0" fmla="*/ 323484 w 1386465"/>
              <a:gd name="connsiteY0" fmla="*/ 1471836 h 1471836"/>
              <a:gd name="connsiteX1" fmla="*/ 0 w 1386465"/>
              <a:gd name="connsiteY1" fmla="*/ 322550 h 1471836"/>
              <a:gd name="connsiteX2" fmla="*/ 1258724 w 1386465"/>
              <a:gd name="connsiteY2" fmla="*/ 0 h 1471836"/>
              <a:gd name="connsiteX3" fmla="*/ 1386465 w 1386465"/>
              <a:gd name="connsiteY3" fmla="*/ 492131 h 1471836"/>
              <a:gd name="connsiteX4" fmla="*/ 573644 w 1386465"/>
              <a:gd name="connsiteY4" fmla="*/ 708962 h 1471836"/>
              <a:gd name="connsiteX5" fmla="*/ 740900 w 1386465"/>
              <a:gd name="connsiteY5" fmla="*/ 1357702 h 1471836"/>
              <a:gd name="connsiteX6" fmla="*/ 323484 w 1386465"/>
              <a:gd name="connsiteY6" fmla="*/ 1471836 h 147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6465" h="1471836">
                <a:moveTo>
                  <a:pt x="323484" y="1471836"/>
                </a:moveTo>
                <a:lnTo>
                  <a:pt x="0" y="322550"/>
                </a:lnTo>
                <a:lnTo>
                  <a:pt x="1258724" y="0"/>
                </a:lnTo>
                <a:lnTo>
                  <a:pt x="1386465" y="492131"/>
                </a:lnTo>
                <a:lnTo>
                  <a:pt x="573644" y="708962"/>
                </a:lnTo>
                <a:lnTo>
                  <a:pt x="740900" y="1357702"/>
                </a:lnTo>
                <a:lnTo>
                  <a:pt x="323484" y="14718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grpSp>
        <p:nvGrpSpPr>
          <p:cNvPr id="145" name="Group 95"/>
          <p:cNvGrpSpPr/>
          <p:nvPr/>
        </p:nvGrpSpPr>
        <p:grpSpPr>
          <a:xfrm rot="1269532">
            <a:off x="8200026" y="3069181"/>
            <a:ext cx="1550702" cy="1446206"/>
            <a:chOff x="8444425" y="3456521"/>
            <a:chExt cx="1407167" cy="1312343"/>
          </a:xfrm>
        </p:grpSpPr>
        <p:sp>
          <p:nvSpPr>
            <p:cNvPr id="1048881" name="Graphic 85"/>
            <p:cNvSpPr/>
            <p:nvPr/>
          </p:nvSpPr>
          <p:spPr>
            <a:xfrm>
              <a:off x="8444425" y="3456521"/>
              <a:ext cx="1407167" cy="1312343"/>
            </a:xfrm>
            <a:custGeom>
              <a:avLst/>
              <a:gdLst>
                <a:gd name="connsiteX0" fmla="*/ 1884342 w 1884341"/>
                <a:gd name="connsiteY0" fmla="*/ 1198245 h 1757362"/>
                <a:gd name="connsiteX1" fmla="*/ 1547157 w 1884341"/>
                <a:gd name="connsiteY1" fmla="*/ 1198245 h 1757362"/>
                <a:gd name="connsiteX2" fmla="*/ 1546204 w 1884341"/>
                <a:gd name="connsiteY2" fmla="*/ 1126808 h 1757362"/>
                <a:gd name="connsiteX3" fmla="*/ 1060430 w 1884341"/>
                <a:gd name="connsiteY3" fmla="*/ 1126808 h 1757362"/>
                <a:gd name="connsiteX4" fmla="*/ 921364 w 1884341"/>
                <a:gd name="connsiteY4" fmla="*/ 1265873 h 1757362"/>
                <a:gd name="connsiteX5" fmla="*/ 921364 w 1884341"/>
                <a:gd name="connsiteY5" fmla="*/ 1347788 h 1757362"/>
                <a:gd name="connsiteX6" fmla="*/ 361294 w 1884341"/>
                <a:gd name="connsiteY6" fmla="*/ 1347788 h 1757362"/>
                <a:gd name="connsiteX7" fmla="*/ 262234 w 1884341"/>
                <a:gd name="connsiteY7" fmla="*/ 1302068 h 1757362"/>
                <a:gd name="connsiteX8" fmla="*/ 405109 w 1884341"/>
                <a:gd name="connsiteY8" fmla="*/ 925830 h 1757362"/>
                <a:gd name="connsiteX9" fmla="*/ 1265217 w 1884341"/>
                <a:gd name="connsiteY9" fmla="*/ 925830 h 1757362"/>
                <a:gd name="connsiteX10" fmla="*/ 1589067 w 1884341"/>
                <a:gd name="connsiteY10" fmla="*/ 263843 h 1757362"/>
                <a:gd name="connsiteX11" fmla="*/ 1316652 w 1884341"/>
                <a:gd name="connsiteY11" fmla="*/ 117158 h 1757362"/>
                <a:gd name="connsiteX12" fmla="*/ 947082 w 1884341"/>
                <a:gd name="connsiteY12" fmla="*/ 117158 h 1757362"/>
                <a:gd name="connsiteX13" fmla="*/ 947082 w 1884341"/>
                <a:gd name="connsiteY13" fmla="*/ 0 h 1757362"/>
                <a:gd name="connsiteX14" fmla="*/ 624184 w 1884341"/>
                <a:gd name="connsiteY14" fmla="*/ 0 h 1757362"/>
                <a:gd name="connsiteX15" fmla="*/ 551794 w 1884341"/>
                <a:gd name="connsiteY15" fmla="*/ 45720 h 1757362"/>
                <a:gd name="connsiteX16" fmla="*/ 335577 w 1884341"/>
                <a:gd name="connsiteY16" fmla="*/ 45720 h 1757362"/>
                <a:gd name="connsiteX17" fmla="*/ 334624 w 1884341"/>
                <a:gd name="connsiteY17" fmla="*/ 46673 h 1757362"/>
                <a:gd name="connsiteX18" fmla="*/ 334624 w 1884341"/>
                <a:gd name="connsiteY18" fmla="*/ 377190 h 1757362"/>
                <a:gd name="connsiteX19" fmla="*/ 335577 w 1884341"/>
                <a:gd name="connsiteY19" fmla="*/ 378143 h 1757362"/>
                <a:gd name="connsiteX20" fmla="*/ 551794 w 1884341"/>
                <a:gd name="connsiteY20" fmla="*/ 378143 h 1757362"/>
                <a:gd name="connsiteX21" fmla="*/ 624184 w 1884341"/>
                <a:gd name="connsiteY21" fmla="*/ 417195 h 1757362"/>
                <a:gd name="connsiteX22" fmla="*/ 947082 w 1884341"/>
                <a:gd name="connsiteY22" fmla="*/ 417195 h 1757362"/>
                <a:gd name="connsiteX23" fmla="*/ 947082 w 1884341"/>
                <a:gd name="connsiteY23" fmla="*/ 312420 h 1757362"/>
                <a:gd name="connsiteX24" fmla="*/ 1312842 w 1884341"/>
                <a:gd name="connsiteY24" fmla="*/ 312420 h 1757362"/>
                <a:gd name="connsiteX25" fmla="*/ 1411902 w 1884341"/>
                <a:gd name="connsiteY25" fmla="*/ 359093 h 1757362"/>
                <a:gd name="connsiteX26" fmla="*/ 1265217 w 1884341"/>
                <a:gd name="connsiteY26" fmla="*/ 730568 h 1757362"/>
                <a:gd name="connsiteX27" fmla="*/ 405109 w 1884341"/>
                <a:gd name="connsiteY27" fmla="*/ 729615 h 1757362"/>
                <a:gd name="connsiteX28" fmla="*/ 85069 w 1884341"/>
                <a:gd name="connsiteY28" fmla="*/ 1398270 h 1757362"/>
                <a:gd name="connsiteX29" fmla="*/ 356532 w 1884341"/>
                <a:gd name="connsiteY29" fmla="*/ 1542098 h 1757362"/>
                <a:gd name="connsiteX30" fmla="*/ 921364 w 1884341"/>
                <a:gd name="connsiteY30" fmla="*/ 1542098 h 1757362"/>
                <a:gd name="connsiteX31" fmla="*/ 921364 w 1884341"/>
                <a:gd name="connsiteY31" fmla="*/ 1618298 h 1757362"/>
                <a:gd name="connsiteX32" fmla="*/ 1060430 w 1884341"/>
                <a:gd name="connsiteY32" fmla="*/ 1757363 h 1757362"/>
                <a:gd name="connsiteX33" fmla="*/ 1547157 w 1884341"/>
                <a:gd name="connsiteY33" fmla="*/ 1757363 h 1757362"/>
                <a:gd name="connsiteX34" fmla="*/ 1547157 w 1884341"/>
                <a:gd name="connsiteY34" fmla="*/ 1685925 h 1757362"/>
                <a:gd name="connsiteX35" fmla="*/ 1884342 w 1884341"/>
                <a:gd name="connsiteY35" fmla="*/ 1685925 h 1757362"/>
                <a:gd name="connsiteX36" fmla="*/ 1884342 w 1884341"/>
                <a:gd name="connsiteY36" fmla="*/ 1198245 h 1757362"/>
                <a:gd name="connsiteX37" fmla="*/ 1797665 w 1884341"/>
                <a:gd name="connsiteY37" fmla="*/ 1588770 h 1757362"/>
                <a:gd name="connsiteX38" fmla="*/ 1603354 w 1884341"/>
                <a:gd name="connsiteY38" fmla="*/ 1588770 h 1757362"/>
                <a:gd name="connsiteX39" fmla="*/ 1603354 w 1884341"/>
                <a:gd name="connsiteY39" fmla="*/ 1490663 h 1757362"/>
                <a:gd name="connsiteX40" fmla="*/ 1797665 w 1884341"/>
                <a:gd name="connsiteY40" fmla="*/ 1490663 h 1757362"/>
                <a:gd name="connsiteX41" fmla="*/ 1797665 w 1884341"/>
                <a:gd name="connsiteY41" fmla="*/ 1588770 h 1757362"/>
                <a:gd name="connsiteX42" fmla="*/ 1797665 w 1884341"/>
                <a:gd name="connsiteY42" fmla="*/ 1393508 h 1757362"/>
                <a:gd name="connsiteX43" fmla="*/ 1603354 w 1884341"/>
                <a:gd name="connsiteY43" fmla="*/ 1393508 h 1757362"/>
                <a:gd name="connsiteX44" fmla="*/ 1603354 w 1884341"/>
                <a:gd name="connsiteY44" fmla="*/ 1295400 h 1757362"/>
                <a:gd name="connsiteX45" fmla="*/ 1797665 w 1884341"/>
                <a:gd name="connsiteY45" fmla="*/ 1295400 h 1757362"/>
                <a:gd name="connsiteX46" fmla="*/ 1797665 w 1884341"/>
                <a:gd name="connsiteY46" fmla="*/ 1393508 h 175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884341" h="1757362">
                  <a:moveTo>
                    <a:pt x="1884342" y="1198245"/>
                  </a:moveTo>
                  <a:lnTo>
                    <a:pt x="1547157" y="1198245"/>
                  </a:lnTo>
                  <a:lnTo>
                    <a:pt x="1546204" y="1126808"/>
                  </a:lnTo>
                  <a:lnTo>
                    <a:pt x="1060430" y="1126808"/>
                  </a:lnTo>
                  <a:cubicBezTo>
                    <a:pt x="983277" y="1126808"/>
                    <a:pt x="921364" y="1188720"/>
                    <a:pt x="921364" y="1265873"/>
                  </a:cubicBezTo>
                  <a:lnTo>
                    <a:pt x="921364" y="1347788"/>
                  </a:lnTo>
                  <a:lnTo>
                    <a:pt x="361294" y="1347788"/>
                  </a:lnTo>
                  <a:cubicBezTo>
                    <a:pt x="323194" y="1347788"/>
                    <a:pt x="286999" y="1331595"/>
                    <a:pt x="262234" y="1302068"/>
                  </a:cubicBezTo>
                  <a:cubicBezTo>
                    <a:pt x="112692" y="1127760"/>
                    <a:pt x="235564" y="925830"/>
                    <a:pt x="405109" y="925830"/>
                  </a:cubicBezTo>
                  <a:lnTo>
                    <a:pt x="1265217" y="925830"/>
                  </a:lnTo>
                  <a:cubicBezTo>
                    <a:pt x="1570969" y="925830"/>
                    <a:pt x="1798617" y="586740"/>
                    <a:pt x="1589067" y="263843"/>
                  </a:cubicBezTo>
                  <a:cubicBezTo>
                    <a:pt x="1529060" y="171450"/>
                    <a:pt x="1427142" y="117158"/>
                    <a:pt x="1316652" y="117158"/>
                  </a:cubicBezTo>
                  <a:lnTo>
                    <a:pt x="947082" y="117158"/>
                  </a:lnTo>
                  <a:lnTo>
                    <a:pt x="947082" y="0"/>
                  </a:lnTo>
                  <a:lnTo>
                    <a:pt x="624184" y="0"/>
                  </a:lnTo>
                  <a:cubicBezTo>
                    <a:pt x="593704" y="0"/>
                    <a:pt x="566082" y="20003"/>
                    <a:pt x="551794" y="45720"/>
                  </a:cubicBezTo>
                  <a:lnTo>
                    <a:pt x="335577" y="45720"/>
                  </a:lnTo>
                  <a:cubicBezTo>
                    <a:pt x="334624" y="45720"/>
                    <a:pt x="334624" y="45720"/>
                    <a:pt x="334624" y="46673"/>
                  </a:cubicBezTo>
                  <a:lnTo>
                    <a:pt x="334624" y="377190"/>
                  </a:lnTo>
                  <a:cubicBezTo>
                    <a:pt x="334624" y="377190"/>
                    <a:pt x="334624" y="378143"/>
                    <a:pt x="335577" y="378143"/>
                  </a:cubicBezTo>
                  <a:lnTo>
                    <a:pt x="551794" y="378143"/>
                  </a:lnTo>
                  <a:cubicBezTo>
                    <a:pt x="567034" y="398145"/>
                    <a:pt x="593704" y="417195"/>
                    <a:pt x="624184" y="417195"/>
                  </a:cubicBezTo>
                  <a:lnTo>
                    <a:pt x="947082" y="417195"/>
                  </a:lnTo>
                  <a:lnTo>
                    <a:pt x="947082" y="312420"/>
                  </a:lnTo>
                  <a:lnTo>
                    <a:pt x="1312842" y="312420"/>
                  </a:lnTo>
                  <a:cubicBezTo>
                    <a:pt x="1350942" y="312420"/>
                    <a:pt x="1387137" y="329565"/>
                    <a:pt x="1411902" y="359093"/>
                  </a:cubicBezTo>
                  <a:cubicBezTo>
                    <a:pt x="1554777" y="534353"/>
                    <a:pt x="1432857" y="730568"/>
                    <a:pt x="1265217" y="730568"/>
                  </a:cubicBezTo>
                  <a:lnTo>
                    <a:pt x="405109" y="729615"/>
                  </a:lnTo>
                  <a:cubicBezTo>
                    <a:pt x="97452" y="729615"/>
                    <a:pt x="-131148" y="1077278"/>
                    <a:pt x="85069" y="1398270"/>
                  </a:cubicBezTo>
                  <a:cubicBezTo>
                    <a:pt x="138409" y="1477328"/>
                    <a:pt x="261282" y="1542098"/>
                    <a:pt x="356532" y="1542098"/>
                  </a:cubicBezTo>
                  <a:lnTo>
                    <a:pt x="921364" y="1542098"/>
                  </a:lnTo>
                  <a:lnTo>
                    <a:pt x="921364" y="1618298"/>
                  </a:lnTo>
                  <a:cubicBezTo>
                    <a:pt x="921364" y="1695450"/>
                    <a:pt x="983277" y="1757363"/>
                    <a:pt x="1060430" y="1757363"/>
                  </a:cubicBezTo>
                  <a:lnTo>
                    <a:pt x="1547157" y="1757363"/>
                  </a:lnTo>
                  <a:lnTo>
                    <a:pt x="1547157" y="1685925"/>
                  </a:lnTo>
                  <a:lnTo>
                    <a:pt x="1884342" y="1685925"/>
                  </a:lnTo>
                  <a:lnTo>
                    <a:pt x="1884342" y="1198245"/>
                  </a:lnTo>
                  <a:close/>
                  <a:moveTo>
                    <a:pt x="1797665" y="1588770"/>
                  </a:moveTo>
                  <a:lnTo>
                    <a:pt x="1603354" y="1588770"/>
                  </a:lnTo>
                  <a:lnTo>
                    <a:pt x="1603354" y="1490663"/>
                  </a:lnTo>
                  <a:lnTo>
                    <a:pt x="1797665" y="1490663"/>
                  </a:lnTo>
                  <a:lnTo>
                    <a:pt x="1797665" y="1588770"/>
                  </a:lnTo>
                  <a:close/>
                  <a:moveTo>
                    <a:pt x="1797665" y="1393508"/>
                  </a:moveTo>
                  <a:lnTo>
                    <a:pt x="1603354" y="1393508"/>
                  </a:lnTo>
                  <a:lnTo>
                    <a:pt x="1603354" y="1295400"/>
                  </a:lnTo>
                  <a:lnTo>
                    <a:pt x="1797665" y="1295400"/>
                  </a:lnTo>
                  <a:lnTo>
                    <a:pt x="1797665" y="1393508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grpSp>
          <p:nvGrpSpPr>
            <p:cNvPr id="146" name="Group 94"/>
            <p:cNvGrpSpPr/>
            <p:nvPr/>
          </p:nvGrpSpPr>
          <p:grpSpPr>
            <a:xfrm>
              <a:off x="8695646" y="3532755"/>
              <a:ext cx="153844" cy="157164"/>
              <a:chOff x="8656781" y="3160926"/>
              <a:chExt cx="153844" cy="157164"/>
            </a:xfrm>
          </p:grpSpPr>
          <p:cxnSp>
            <p:nvCxnSpPr>
              <p:cNvPr id="3145754" name="Straight Connector 90"/>
              <p:cNvCxnSpPr>
                <a:cxnSpLocks/>
              </p:cNvCxnSpPr>
              <p:nvPr/>
            </p:nvCxnSpPr>
            <p:spPr>
              <a:xfrm>
                <a:off x="8656781" y="3160926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55" name="Straight Connector 91"/>
              <p:cNvCxnSpPr>
                <a:cxnSpLocks/>
              </p:cNvCxnSpPr>
              <p:nvPr/>
            </p:nvCxnSpPr>
            <p:spPr>
              <a:xfrm>
                <a:off x="8656781" y="3213314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56" name="Straight Connector 92"/>
              <p:cNvCxnSpPr>
                <a:cxnSpLocks/>
              </p:cNvCxnSpPr>
              <p:nvPr/>
            </p:nvCxnSpPr>
            <p:spPr>
              <a:xfrm>
                <a:off x="8656781" y="3265702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57" name="Straight Connector 93"/>
              <p:cNvCxnSpPr>
                <a:cxnSpLocks/>
              </p:cNvCxnSpPr>
              <p:nvPr/>
            </p:nvCxnSpPr>
            <p:spPr>
              <a:xfrm>
                <a:off x="8656781" y="3318090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8882" name="!!6th"/>
          <p:cNvSpPr/>
          <p:nvPr/>
        </p:nvSpPr>
        <p:spPr>
          <a:xfrm rot="20700000">
            <a:off x="9874687" y="3926941"/>
            <a:ext cx="1936651" cy="1198516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2087887"/>
              <a:gd name="connsiteY0" fmla="*/ 1231824 h 1551484"/>
              <a:gd name="connsiteX1" fmla="*/ 669704 w 2087887"/>
              <a:gd name="connsiteY1" fmla="*/ 0 h 1551484"/>
              <a:gd name="connsiteX2" fmla="*/ 1849401 w 2087887"/>
              <a:gd name="connsiteY2" fmla="*/ 290286 h 1551484"/>
              <a:gd name="connsiteX3" fmla="*/ 2087887 w 2087887"/>
              <a:gd name="connsiteY3" fmla="*/ 1551484 h 1551484"/>
              <a:gd name="connsiteX4" fmla="*/ 0 w 2087887"/>
              <a:gd name="connsiteY4" fmla="*/ 1231824 h 1551484"/>
              <a:gd name="connsiteX0" fmla="*/ 0 w 2087887"/>
              <a:gd name="connsiteY0" fmla="*/ 941538 h 1261198"/>
              <a:gd name="connsiteX1" fmla="*/ 454638 w 2087887"/>
              <a:gd name="connsiteY1" fmla="*/ 278552 h 1261198"/>
              <a:gd name="connsiteX2" fmla="*/ 1849401 w 2087887"/>
              <a:gd name="connsiteY2" fmla="*/ 0 h 1261198"/>
              <a:gd name="connsiteX3" fmla="*/ 2087887 w 2087887"/>
              <a:gd name="connsiteY3" fmla="*/ 1261198 h 1261198"/>
              <a:gd name="connsiteX4" fmla="*/ 0 w 2087887"/>
              <a:gd name="connsiteY4" fmla="*/ 941538 h 1261198"/>
              <a:gd name="connsiteX0" fmla="*/ 0 w 1963776"/>
              <a:gd name="connsiteY0" fmla="*/ 738129 h 1261198"/>
              <a:gd name="connsiteX1" fmla="*/ 330527 w 1963776"/>
              <a:gd name="connsiteY1" fmla="*/ 278552 h 1261198"/>
              <a:gd name="connsiteX2" fmla="*/ 1725290 w 1963776"/>
              <a:gd name="connsiteY2" fmla="*/ 0 h 1261198"/>
              <a:gd name="connsiteX3" fmla="*/ 1963776 w 1963776"/>
              <a:gd name="connsiteY3" fmla="*/ 1261198 h 1261198"/>
              <a:gd name="connsiteX4" fmla="*/ 0 w 1963776"/>
              <a:gd name="connsiteY4" fmla="*/ 738129 h 1261198"/>
              <a:gd name="connsiteX0" fmla="*/ 0 w 1963776"/>
              <a:gd name="connsiteY0" fmla="*/ 658115 h 1181184"/>
              <a:gd name="connsiteX1" fmla="*/ 330527 w 1963776"/>
              <a:gd name="connsiteY1" fmla="*/ 198538 h 1181184"/>
              <a:gd name="connsiteX2" fmla="*/ 1634243 w 1963776"/>
              <a:gd name="connsiteY2" fmla="*/ 0 h 1181184"/>
              <a:gd name="connsiteX3" fmla="*/ 1963776 w 1963776"/>
              <a:gd name="connsiteY3" fmla="*/ 1181184 h 1181184"/>
              <a:gd name="connsiteX4" fmla="*/ 0 w 1963776"/>
              <a:gd name="connsiteY4" fmla="*/ 658115 h 1181184"/>
              <a:gd name="connsiteX0" fmla="*/ 0 w 1839700"/>
              <a:gd name="connsiteY0" fmla="*/ 658115 h 994803"/>
              <a:gd name="connsiteX1" fmla="*/ 330527 w 1839700"/>
              <a:gd name="connsiteY1" fmla="*/ 198538 h 994803"/>
              <a:gd name="connsiteX2" fmla="*/ 1634243 w 1839700"/>
              <a:gd name="connsiteY2" fmla="*/ 0 h 994803"/>
              <a:gd name="connsiteX3" fmla="*/ 1839700 w 1839700"/>
              <a:gd name="connsiteY3" fmla="*/ 994803 h 994803"/>
              <a:gd name="connsiteX4" fmla="*/ 0 w 1839700"/>
              <a:gd name="connsiteY4" fmla="*/ 658115 h 994803"/>
              <a:gd name="connsiteX0" fmla="*/ 0 w 1839700"/>
              <a:gd name="connsiteY0" fmla="*/ 658115 h 994803"/>
              <a:gd name="connsiteX1" fmla="*/ 330527 w 1839700"/>
              <a:gd name="connsiteY1" fmla="*/ 198538 h 994803"/>
              <a:gd name="connsiteX2" fmla="*/ 1634243 w 1839700"/>
              <a:gd name="connsiteY2" fmla="*/ 0 h 994803"/>
              <a:gd name="connsiteX3" fmla="*/ 1839700 w 1839700"/>
              <a:gd name="connsiteY3" fmla="*/ 994803 h 994803"/>
              <a:gd name="connsiteX4" fmla="*/ 956712 w 1839700"/>
              <a:gd name="connsiteY4" fmla="*/ 820782 h 994803"/>
              <a:gd name="connsiteX5" fmla="*/ 0 w 1839700"/>
              <a:gd name="connsiteY5" fmla="*/ 658115 h 994803"/>
              <a:gd name="connsiteX0" fmla="*/ 0 w 1839700"/>
              <a:gd name="connsiteY0" fmla="*/ 658115 h 1118968"/>
              <a:gd name="connsiteX1" fmla="*/ 330527 w 1839700"/>
              <a:gd name="connsiteY1" fmla="*/ 198538 h 1118968"/>
              <a:gd name="connsiteX2" fmla="*/ 1634243 w 1839700"/>
              <a:gd name="connsiteY2" fmla="*/ 0 h 1118968"/>
              <a:gd name="connsiteX3" fmla="*/ 1839700 w 1839700"/>
              <a:gd name="connsiteY3" fmla="*/ 994803 h 1118968"/>
              <a:gd name="connsiteX4" fmla="*/ 1134360 w 1839700"/>
              <a:gd name="connsiteY4" fmla="*/ 1118968 h 1118968"/>
              <a:gd name="connsiteX5" fmla="*/ 0 w 1839700"/>
              <a:gd name="connsiteY5" fmla="*/ 658115 h 1118968"/>
              <a:gd name="connsiteX0" fmla="*/ 0 w 1839700"/>
              <a:gd name="connsiteY0" fmla="*/ 658115 h 1181365"/>
              <a:gd name="connsiteX1" fmla="*/ 330527 w 1839700"/>
              <a:gd name="connsiteY1" fmla="*/ 198538 h 1181365"/>
              <a:gd name="connsiteX2" fmla="*/ 1634243 w 1839700"/>
              <a:gd name="connsiteY2" fmla="*/ 0 h 1181365"/>
              <a:gd name="connsiteX3" fmla="*/ 1839700 w 1839700"/>
              <a:gd name="connsiteY3" fmla="*/ 994803 h 1181365"/>
              <a:gd name="connsiteX4" fmla="*/ 1159405 w 1839700"/>
              <a:gd name="connsiteY4" fmla="*/ 1181365 h 1181365"/>
              <a:gd name="connsiteX5" fmla="*/ 0 w 1839700"/>
              <a:gd name="connsiteY5" fmla="*/ 658115 h 1181365"/>
              <a:gd name="connsiteX0" fmla="*/ 0 w 1936651"/>
              <a:gd name="connsiteY0" fmla="*/ 658115 h 1181365"/>
              <a:gd name="connsiteX1" fmla="*/ 330527 w 1936651"/>
              <a:gd name="connsiteY1" fmla="*/ 198538 h 1181365"/>
              <a:gd name="connsiteX2" fmla="*/ 1634243 w 1936651"/>
              <a:gd name="connsiteY2" fmla="*/ 0 h 1181365"/>
              <a:gd name="connsiteX3" fmla="*/ 1936651 w 1936651"/>
              <a:gd name="connsiteY3" fmla="*/ 1048624 h 1181365"/>
              <a:gd name="connsiteX4" fmla="*/ 1159405 w 1936651"/>
              <a:gd name="connsiteY4" fmla="*/ 1181365 h 1181365"/>
              <a:gd name="connsiteX5" fmla="*/ 0 w 1936651"/>
              <a:gd name="connsiteY5" fmla="*/ 658115 h 1181365"/>
              <a:gd name="connsiteX0" fmla="*/ 0 w 1936651"/>
              <a:gd name="connsiteY0" fmla="*/ 675266 h 1198516"/>
              <a:gd name="connsiteX1" fmla="*/ 330527 w 1936651"/>
              <a:gd name="connsiteY1" fmla="*/ 215689 h 1198516"/>
              <a:gd name="connsiteX2" fmla="*/ 1778053 w 1936651"/>
              <a:gd name="connsiteY2" fmla="*/ 0 h 1198516"/>
              <a:gd name="connsiteX3" fmla="*/ 1936651 w 1936651"/>
              <a:gd name="connsiteY3" fmla="*/ 1065775 h 1198516"/>
              <a:gd name="connsiteX4" fmla="*/ 1159405 w 1936651"/>
              <a:gd name="connsiteY4" fmla="*/ 1198516 h 1198516"/>
              <a:gd name="connsiteX5" fmla="*/ 0 w 1936651"/>
              <a:gd name="connsiteY5" fmla="*/ 675266 h 119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6651" h="1198516">
                <a:moveTo>
                  <a:pt x="0" y="675266"/>
                </a:moveTo>
                <a:lnTo>
                  <a:pt x="330527" y="215689"/>
                </a:lnTo>
                <a:lnTo>
                  <a:pt x="1778053" y="0"/>
                </a:lnTo>
                <a:lnTo>
                  <a:pt x="1936651" y="1065775"/>
                </a:lnTo>
                <a:lnTo>
                  <a:pt x="1159405" y="1198516"/>
                </a:lnTo>
                <a:lnTo>
                  <a:pt x="0" y="6752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grpSp>
        <p:nvGrpSpPr>
          <p:cNvPr id="147" name="Group 81"/>
          <p:cNvGrpSpPr/>
          <p:nvPr/>
        </p:nvGrpSpPr>
        <p:grpSpPr>
          <a:xfrm rot="20972223">
            <a:off x="10097206" y="3472714"/>
            <a:ext cx="1403723" cy="1597072"/>
            <a:chOff x="1158784" y="1623434"/>
            <a:chExt cx="1176746" cy="1338831"/>
          </a:xfrm>
        </p:grpSpPr>
        <p:sp>
          <p:nvSpPr>
            <p:cNvPr id="1048883" name="Freeform: Shape 85"/>
            <p:cNvSpPr/>
            <p:nvPr/>
          </p:nvSpPr>
          <p:spPr>
            <a:xfrm>
              <a:off x="1158784" y="1623434"/>
              <a:ext cx="1176746" cy="377062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sp>
          <p:nvSpPr>
            <p:cNvPr id="1048884" name="Freeform: Shape 87"/>
            <p:cNvSpPr/>
            <p:nvPr/>
          </p:nvSpPr>
          <p:spPr>
            <a:xfrm>
              <a:off x="1158784" y="1857376"/>
              <a:ext cx="1176746" cy="143121"/>
            </a:xfrm>
            <a:custGeom>
              <a:avLst/>
              <a:gdLst>
                <a:gd name="connsiteX0" fmla="*/ 1 w 1176746"/>
                <a:gd name="connsiteY0" fmla="*/ 0 h 143121"/>
                <a:gd name="connsiteX1" fmla="*/ 1176746 w 1176746"/>
                <a:gd name="connsiteY1" fmla="*/ 0 h 143121"/>
                <a:gd name="connsiteX2" fmla="*/ 1176746 w 1176746"/>
                <a:gd name="connsiteY2" fmla="*/ 31871 h 143121"/>
                <a:gd name="connsiteX3" fmla="*/ 1175949 w 1176746"/>
                <a:gd name="connsiteY3" fmla="*/ 31871 h 143121"/>
                <a:gd name="connsiteX4" fmla="*/ 1174374 w 1176746"/>
                <a:gd name="connsiteY4" fmla="*/ 47493 h 143121"/>
                <a:gd name="connsiteX5" fmla="*/ 1057042 w 1176746"/>
                <a:gd name="connsiteY5" fmla="*/ 143121 h 143121"/>
                <a:gd name="connsiteX6" fmla="*/ 954614 w 1176746"/>
                <a:gd name="connsiteY6" fmla="*/ 85458 h 143121"/>
                <a:gd name="connsiteX7" fmla="*/ 939874 w 1176746"/>
                <a:gd name="connsiteY7" fmla="*/ 47914 h 143121"/>
                <a:gd name="connsiteX8" fmla="*/ 925134 w 1176746"/>
                <a:gd name="connsiteY8" fmla="*/ 85458 h 143121"/>
                <a:gd name="connsiteX9" fmla="*/ 822708 w 1176746"/>
                <a:gd name="connsiteY9" fmla="*/ 143121 h 143121"/>
                <a:gd name="connsiteX10" fmla="*/ 720280 w 1176746"/>
                <a:gd name="connsiteY10" fmla="*/ 85458 h 143121"/>
                <a:gd name="connsiteX11" fmla="*/ 705540 w 1176746"/>
                <a:gd name="connsiteY11" fmla="*/ 47914 h 143121"/>
                <a:gd name="connsiteX12" fmla="*/ 690800 w 1176746"/>
                <a:gd name="connsiteY12" fmla="*/ 85458 h 143121"/>
                <a:gd name="connsiteX13" fmla="*/ 588373 w 1176746"/>
                <a:gd name="connsiteY13" fmla="*/ 143121 h 143121"/>
                <a:gd name="connsiteX14" fmla="*/ 485946 w 1176746"/>
                <a:gd name="connsiteY14" fmla="*/ 85458 h 143121"/>
                <a:gd name="connsiteX15" fmla="*/ 471206 w 1176746"/>
                <a:gd name="connsiteY15" fmla="*/ 47913 h 143121"/>
                <a:gd name="connsiteX16" fmla="*/ 456465 w 1176746"/>
                <a:gd name="connsiteY16" fmla="*/ 85458 h 143121"/>
                <a:gd name="connsiteX17" fmla="*/ 354038 w 1176746"/>
                <a:gd name="connsiteY17" fmla="*/ 143121 h 143121"/>
                <a:gd name="connsiteX18" fmla="*/ 251611 w 1176746"/>
                <a:gd name="connsiteY18" fmla="*/ 85458 h 143121"/>
                <a:gd name="connsiteX19" fmla="*/ 236871 w 1176746"/>
                <a:gd name="connsiteY19" fmla="*/ 47914 h 143121"/>
                <a:gd name="connsiteX20" fmla="*/ 222131 w 1176746"/>
                <a:gd name="connsiteY20" fmla="*/ 85458 h 143121"/>
                <a:gd name="connsiteX21" fmla="*/ 119704 w 1176746"/>
                <a:gd name="connsiteY21" fmla="*/ 143121 h 143121"/>
                <a:gd name="connsiteX22" fmla="*/ 2371 w 1176746"/>
                <a:gd name="connsiteY22" fmla="*/ 47493 h 143121"/>
                <a:gd name="connsiteX23" fmla="*/ 797 w 1176746"/>
                <a:gd name="connsiteY23" fmla="*/ 31871 h 143121"/>
                <a:gd name="connsiteX24" fmla="*/ 1 w 1176746"/>
                <a:gd name="connsiteY24" fmla="*/ 31871 h 143121"/>
                <a:gd name="connsiteX25" fmla="*/ 1 w 1176746"/>
                <a:gd name="connsiteY25" fmla="*/ 23978 h 143121"/>
                <a:gd name="connsiteX26" fmla="*/ 0 w 1176746"/>
                <a:gd name="connsiteY26" fmla="*/ 23970 h 143121"/>
                <a:gd name="connsiteX27" fmla="*/ 1 w 1176746"/>
                <a:gd name="connsiteY27" fmla="*/ 23970 h 14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6746" h="143121">
                  <a:moveTo>
                    <a:pt x="1" y="0"/>
                  </a:moveTo>
                  <a:lnTo>
                    <a:pt x="1176746" y="0"/>
                  </a:lnTo>
                  <a:lnTo>
                    <a:pt x="1176746" y="31871"/>
                  </a:lnTo>
                  <a:lnTo>
                    <a:pt x="1175949" y="31871"/>
                  </a:lnTo>
                  <a:lnTo>
                    <a:pt x="1174374" y="47493"/>
                  </a:lnTo>
                  <a:cubicBezTo>
                    <a:pt x="1163206" y="102068"/>
                    <a:pt x="1114919" y="143121"/>
                    <a:pt x="1057042" y="143121"/>
                  </a:cubicBezTo>
                  <a:cubicBezTo>
                    <a:pt x="1013634" y="143121"/>
                    <a:pt x="975620" y="120029"/>
                    <a:pt x="954614" y="85458"/>
                  </a:cubicBezTo>
                  <a:lnTo>
                    <a:pt x="939874" y="47914"/>
                  </a:lnTo>
                  <a:lnTo>
                    <a:pt x="925134" y="85458"/>
                  </a:lnTo>
                  <a:cubicBezTo>
                    <a:pt x="904129" y="120029"/>
                    <a:pt x="866115" y="143121"/>
                    <a:pt x="822708" y="143121"/>
                  </a:cubicBezTo>
                  <a:cubicBezTo>
                    <a:pt x="779300" y="143121"/>
                    <a:pt x="741286" y="120029"/>
                    <a:pt x="720280" y="85458"/>
                  </a:cubicBezTo>
                  <a:lnTo>
                    <a:pt x="705540" y="47914"/>
                  </a:lnTo>
                  <a:lnTo>
                    <a:pt x="690800" y="85458"/>
                  </a:lnTo>
                  <a:cubicBezTo>
                    <a:pt x="669794" y="120029"/>
                    <a:pt x="631781" y="143121"/>
                    <a:pt x="588373" y="143121"/>
                  </a:cubicBezTo>
                  <a:cubicBezTo>
                    <a:pt x="544965" y="143121"/>
                    <a:pt x="506952" y="120029"/>
                    <a:pt x="485946" y="85458"/>
                  </a:cubicBezTo>
                  <a:lnTo>
                    <a:pt x="471206" y="47913"/>
                  </a:lnTo>
                  <a:lnTo>
                    <a:pt x="456465" y="85458"/>
                  </a:lnTo>
                  <a:cubicBezTo>
                    <a:pt x="435459" y="120029"/>
                    <a:pt x="397446" y="143121"/>
                    <a:pt x="354038" y="143121"/>
                  </a:cubicBezTo>
                  <a:cubicBezTo>
                    <a:pt x="310630" y="143121"/>
                    <a:pt x="272617" y="120029"/>
                    <a:pt x="251611" y="85458"/>
                  </a:cubicBezTo>
                  <a:lnTo>
                    <a:pt x="236871" y="47914"/>
                  </a:lnTo>
                  <a:lnTo>
                    <a:pt x="222131" y="85458"/>
                  </a:lnTo>
                  <a:cubicBezTo>
                    <a:pt x="201125" y="120029"/>
                    <a:pt x="163112" y="143121"/>
                    <a:pt x="119704" y="143121"/>
                  </a:cubicBezTo>
                  <a:cubicBezTo>
                    <a:pt x="61828" y="143121"/>
                    <a:pt x="13539" y="102068"/>
                    <a:pt x="2371" y="47493"/>
                  </a:cubicBezTo>
                  <a:lnTo>
                    <a:pt x="797" y="31871"/>
                  </a:lnTo>
                  <a:lnTo>
                    <a:pt x="1" y="31871"/>
                  </a:lnTo>
                  <a:lnTo>
                    <a:pt x="1" y="23978"/>
                  </a:lnTo>
                  <a:lnTo>
                    <a:pt x="0" y="23970"/>
                  </a:lnTo>
                  <a:lnTo>
                    <a:pt x="1" y="23970"/>
                  </a:lnTo>
                  <a:close/>
                </a:path>
              </a:pathLst>
            </a:cu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cxnSp>
          <p:nvCxnSpPr>
            <p:cNvPr id="3145758" name="Straight Connector 88"/>
            <p:cNvCxnSpPr>
              <a:cxnSpLocks/>
            </p:cNvCxnSpPr>
            <p:nvPr/>
          </p:nvCxnSpPr>
          <p:spPr>
            <a:xfrm rot="627777" flipV="1">
              <a:off x="1253231" y="2474806"/>
              <a:ext cx="603671" cy="1062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59" name="Straight Connector 97"/>
            <p:cNvCxnSpPr>
              <a:cxnSpLocks/>
            </p:cNvCxnSpPr>
            <p:nvPr/>
          </p:nvCxnSpPr>
          <p:spPr>
            <a:xfrm rot="627777" flipV="1">
              <a:off x="1251889" y="2858881"/>
              <a:ext cx="570150" cy="10338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60" name="Straight Connector 98"/>
            <p:cNvCxnSpPr>
              <a:cxnSpLocks/>
            </p:cNvCxnSpPr>
            <p:nvPr/>
          </p:nvCxnSpPr>
          <p:spPr>
            <a:xfrm rot="627777">
              <a:off x="1167718" y="2000512"/>
              <a:ext cx="164145" cy="9019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61" name="Straight Connector 99"/>
            <p:cNvCxnSpPr>
              <a:cxnSpLocks/>
            </p:cNvCxnSpPr>
            <p:nvPr/>
          </p:nvCxnSpPr>
          <p:spPr>
            <a:xfrm rot="627777">
              <a:off x="2217341" y="2004020"/>
              <a:ext cx="58162" cy="35186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53"/>
          <p:cNvGrpSpPr/>
          <p:nvPr/>
        </p:nvGrpSpPr>
        <p:grpSpPr>
          <a:xfrm>
            <a:off x="10946132" y="4165368"/>
            <a:ext cx="879653" cy="1061988"/>
            <a:chOff x="10839907" y="4044473"/>
            <a:chExt cx="737416" cy="890268"/>
          </a:xfrm>
        </p:grpSpPr>
        <p:sp>
          <p:nvSpPr>
            <p:cNvPr id="1048885" name="Graphic 6"/>
            <p:cNvSpPr/>
            <p:nvPr/>
          </p:nvSpPr>
          <p:spPr>
            <a:xfrm rot="1129805">
              <a:off x="10839907" y="4044473"/>
              <a:ext cx="737416" cy="890268"/>
            </a:xfrm>
            <a:custGeom>
              <a:avLst/>
              <a:gdLst>
                <a:gd name="connsiteX0" fmla="*/ 2737815 w 2745324"/>
                <a:gd name="connsiteY0" fmla="*/ 517865 h 3314376"/>
                <a:gd name="connsiteX1" fmla="*/ 1372606 w 2745324"/>
                <a:gd name="connsiteY1" fmla="*/ 0 h 3314376"/>
                <a:gd name="connsiteX2" fmla="*/ 7512 w 2745324"/>
                <a:gd name="connsiteY2" fmla="*/ 517865 h 3314376"/>
                <a:gd name="connsiteX3" fmla="*/ 1372606 w 2745324"/>
                <a:gd name="connsiteY3" fmla="*/ 3314376 h 3314376"/>
                <a:gd name="connsiteX4" fmla="*/ 2737815 w 2745324"/>
                <a:gd name="connsiteY4" fmla="*/ 517865 h 331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5324" h="3314376">
                  <a:moveTo>
                    <a:pt x="2737815" y="517865"/>
                  </a:moveTo>
                  <a:cubicBezTo>
                    <a:pt x="2172259" y="517865"/>
                    <a:pt x="1738995" y="356283"/>
                    <a:pt x="1372606" y="0"/>
                  </a:cubicBezTo>
                  <a:cubicBezTo>
                    <a:pt x="1006265" y="356283"/>
                    <a:pt x="573021" y="517865"/>
                    <a:pt x="7512" y="517865"/>
                  </a:cubicBezTo>
                  <a:cubicBezTo>
                    <a:pt x="7512" y="1445609"/>
                    <a:pt x="-184465" y="2774680"/>
                    <a:pt x="1372606" y="3314376"/>
                  </a:cubicBezTo>
                  <a:cubicBezTo>
                    <a:pt x="2929782" y="2774671"/>
                    <a:pt x="2737815" y="1445609"/>
                    <a:pt x="2737815" y="517865"/>
                  </a:cubicBezTo>
                  <a:close/>
                </a:path>
              </a:pathLst>
            </a:custGeom>
            <a:noFill/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3145762" name="Straight Connector 48"/>
            <p:cNvCxnSpPr>
              <a:cxnSpLocks/>
              <a:stCxn id="1048885" idx="1"/>
              <a:endCxn id="1048885" idx="3"/>
            </p:cNvCxnSpPr>
            <p:nvPr/>
          </p:nvCxnSpPr>
          <p:spPr>
            <a:xfrm flipH="1">
              <a:off x="11064928" y="4068292"/>
              <a:ext cx="287345" cy="84262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48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48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048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048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048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04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048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048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048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48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048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1048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048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048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104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048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048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104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1048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048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1048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048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048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104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8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44" grpId="0"/>
      <p:bldP spid="1048847" grpId="0" animBg="1"/>
      <p:bldP spid="1048854" grpId="0" animBg="1"/>
      <p:bldP spid="1048855" grpId="0" animBg="1"/>
      <p:bldP spid="1048859" grpId="0" animBg="1"/>
      <p:bldP spid="1048865" grpId="0" animBg="1"/>
      <p:bldP spid="1048874" grpId="0" animBg="1"/>
      <p:bldP spid="1048880" grpId="0" animBg="1"/>
      <p:bldP spid="10488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90"/>
          <p:cNvGrpSpPr/>
          <p:nvPr/>
        </p:nvGrpSpPr>
        <p:grpSpPr>
          <a:xfrm>
            <a:off x="1490256" y="3120847"/>
            <a:ext cx="3005431" cy="3258775"/>
            <a:chOff x="1153096" y="1810297"/>
            <a:chExt cx="1188121" cy="1288274"/>
          </a:xfrm>
        </p:grpSpPr>
        <p:sp>
          <p:nvSpPr>
            <p:cNvPr id="1048889" name="Rectangle 116"/>
            <p:cNvSpPr/>
            <p:nvPr/>
          </p:nvSpPr>
          <p:spPr>
            <a:xfrm>
              <a:off x="1248600" y="1879641"/>
              <a:ext cx="997114" cy="121893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8890" name="Freeform: Shape 117"/>
            <p:cNvSpPr/>
            <p:nvPr/>
          </p:nvSpPr>
          <p:spPr>
            <a:xfrm>
              <a:off x="1153096" y="1810297"/>
              <a:ext cx="1188121" cy="380708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solidFill>
              <a:srgbClr val="B9E6FB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cxnSp>
          <p:nvCxnSpPr>
            <p:cNvPr id="3145763" name="Straight Connector 118"/>
            <p:cNvCxnSpPr>
              <a:cxnSpLocks/>
            </p:cNvCxnSpPr>
            <p:nvPr/>
          </p:nvCxnSpPr>
          <p:spPr>
            <a:xfrm>
              <a:off x="1248600" y="2714055"/>
              <a:ext cx="997114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891" name="!!1st"/>
          <p:cNvSpPr/>
          <p:nvPr/>
        </p:nvSpPr>
        <p:spPr>
          <a:xfrm rot="1032213">
            <a:off x="6049713" y="532979"/>
            <a:ext cx="1900183" cy="1924866"/>
          </a:xfrm>
          <a:custGeom>
            <a:avLst/>
            <a:gdLst>
              <a:gd name="connsiteX0" fmla="*/ 0 w 710286"/>
              <a:gd name="connsiteY0" fmla="*/ 0 h 866328"/>
              <a:gd name="connsiteX1" fmla="*/ 591903 w 710286"/>
              <a:gd name="connsiteY1" fmla="*/ 0 h 866328"/>
              <a:gd name="connsiteX2" fmla="*/ 710286 w 710286"/>
              <a:gd name="connsiteY2" fmla="*/ 118383 h 866328"/>
              <a:gd name="connsiteX3" fmla="*/ 710286 w 710286"/>
              <a:gd name="connsiteY3" fmla="*/ 866328 h 866328"/>
              <a:gd name="connsiteX4" fmla="*/ 0 w 710286"/>
              <a:gd name="connsiteY4" fmla="*/ 866328 h 866328"/>
              <a:gd name="connsiteX5" fmla="*/ 0 w 710286"/>
              <a:gd name="connsiteY5" fmla="*/ 0 h 866328"/>
              <a:gd name="connsiteX6" fmla="*/ 0 w 710286"/>
              <a:gd name="connsiteY6" fmla="*/ 0 h 866328"/>
              <a:gd name="connsiteX0" fmla="*/ 0 w 964951"/>
              <a:gd name="connsiteY0" fmla="*/ 0 h 866328"/>
              <a:gd name="connsiteX1" fmla="*/ 591903 w 964951"/>
              <a:gd name="connsiteY1" fmla="*/ 0 h 866328"/>
              <a:gd name="connsiteX2" fmla="*/ 964951 w 964951"/>
              <a:gd name="connsiteY2" fmla="*/ 511500 h 866328"/>
              <a:gd name="connsiteX3" fmla="*/ 710286 w 964951"/>
              <a:gd name="connsiteY3" fmla="*/ 866328 h 866328"/>
              <a:gd name="connsiteX4" fmla="*/ 0 w 964951"/>
              <a:gd name="connsiteY4" fmla="*/ 866328 h 866328"/>
              <a:gd name="connsiteX5" fmla="*/ 0 w 964951"/>
              <a:gd name="connsiteY5" fmla="*/ 0 h 866328"/>
              <a:gd name="connsiteX6" fmla="*/ 0 w 964951"/>
              <a:gd name="connsiteY6" fmla="*/ 0 h 866328"/>
              <a:gd name="connsiteX0" fmla="*/ 0 w 964951"/>
              <a:gd name="connsiteY0" fmla="*/ 0 h 1177998"/>
              <a:gd name="connsiteX1" fmla="*/ 591903 w 964951"/>
              <a:gd name="connsiteY1" fmla="*/ 0 h 1177998"/>
              <a:gd name="connsiteX2" fmla="*/ 964951 w 964951"/>
              <a:gd name="connsiteY2" fmla="*/ 511500 h 1177998"/>
              <a:gd name="connsiteX3" fmla="*/ 710286 w 964951"/>
              <a:gd name="connsiteY3" fmla="*/ 866328 h 1177998"/>
              <a:gd name="connsiteX4" fmla="*/ 109794 w 964951"/>
              <a:gd name="connsiteY4" fmla="*/ 1177998 h 1177998"/>
              <a:gd name="connsiteX5" fmla="*/ 0 w 964951"/>
              <a:gd name="connsiteY5" fmla="*/ 0 h 1177998"/>
              <a:gd name="connsiteX6" fmla="*/ 0 w 964951"/>
              <a:gd name="connsiteY6" fmla="*/ 0 h 1177998"/>
              <a:gd name="connsiteX0" fmla="*/ 0 w 964951"/>
              <a:gd name="connsiteY0" fmla="*/ 0 h 1177998"/>
              <a:gd name="connsiteX1" fmla="*/ 591903 w 964951"/>
              <a:gd name="connsiteY1" fmla="*/ 0 h 1177998"/>
              <a:gd name="connsiteX2" fmla="*/ 964951 w 964951"/>
              <a:gd name="connsiteY2" fmla="*/ 511500 h 1177998"/>
              <a:gd name="connsiteX3" fmla="*/ 791045 w 964951"/>
              <a:gd name="connsiteY3" fmla="*/ 1127162 h 1177998"/>
              <a:gd name="connsiteX4" fmla="*/ 109794 w 964951"/>
              <a:gd name="connsiteY4" fmla="*/ 1177998 h 1177998"/>
              <a:gd name="connsiteX5" fmla="*/ 0 w 964951"/>
              <a:gd name="connsiteY5" fmla="*/ 0 h 1177998"/>
              <a:gd name="connsiteX6" fmla="*/ 0 w 964951"/>
              <a:gd name="connsiteY6" fmla="*/ 0 h 1177998"/>
              <a:gd name="connsiteX0" fmla="*/ 0 w 1305504"/>
              <a:gd name="connsiteY0" fmla="*/ 145326 h 1177998"/>
              <a:gd name="connsiteX1" fmla="*/ 932456 w 1305504"/>
              <a:gd name="connsiteY1" fmla="*/ 0 h 1177998"/>
              <a:gd name="connsiteX2" fmla="*/ 1305504 w 1305504"/>
              <a:gd name="connsiteY2" fmla="*/ 511500 h 1177998"/>
              <a:gd name="connsiteX3" fmla="*/ 1131598 w 1305504"/>
              <a:gd name="connsiteY3" fmla="*/ 1127162 h 1177998"/>
              <a:gd name="connsiteX4" fmla="*/ 450347 w 1305504"/>
              <a:gd name="connsiteY4" fmla="*/ 1177998 h 1177998"/>
              <a:gd name="connsiteX5" fmla="*/ 340553 w 1305504"/>
              <a:gd name="connsiteY5" fmla="*/ 0 h 1177998"/>
              <a:gd name="connsiteX6" fmla="*/ 0 w 1305504"/>
              <a:gd name="connsiteY6" fmla="*/ 145326 h 1177998"/>
              <a:gd name="connsiteX0" fmla="*/ 0 w 1305504"/>
              <a:gd name="connsiteY0" fmla="*/ 145326 h 1322462"/>
              <a:gd name="connsiteX1" fmla="*/ 932456 w 1305504"/>
              <a:gd name="connsiteY1" fmla="*/ 0 h 1322462"/>
              <a:gd name="connsiteX2" fmla="*/ 1305504 w 1305504"/>
              <a:gd name="connsiteY2" fmla="*/ 511500 h 1322462"/>
              <a:gd name="connsiteX3" fmla="*/ 1131598 w 1305504"/>
              <a:gd name="connsiteY3" fmla="*/ 1127162 h 1322462"/>
              <a:gd name="connsiteX4" fmla="*/ 69642 w 1305504"/>
              <a:gd name="connsiteY4" fmla="*/ 1322462 h 1322462"/>
              <a:gd name="connsiteX5" fmla="*/ 340553 w 1305504"/>
              <a:gd name="connsiteY5" fmla="*/ 0 h 1322462"/>
              <a:gd name="connsiteX6" fmla="*/ 0 w 1305504"/>
              <a:gd name="connsiteY6" fmla="*/ 145326 h 1322462"/>
              <a:gd name="connsiteX0" fmla="*/ 119696 w 1425200"/>
              <a:gd name="connsiteY0" fmla="*/ 145326 h 1322462"/>
              <a:gd name="connsiteX1" fmla="*/ 1052152 w 1425200"/>
              <a:gd name="connsiteY1" fmla="*/ 0 h 1322462"/>
              <a:gd name="connsiteX2" fmla="*/ 1425200 w 1425200"/>
              <a:gd name="connsiteY2" fmla="*/ 511500 h 1322462"/>
              <a:gd name="connsiteX3" fmla="*/ 1251294 w 1425200"/>
              <a:gd name="connsiteY3" fmla="*/ 1127162 h 1322462"/>
              <a:gd name="connsiteX4" fmla="*/ 189338 w 1425200"/>
              <a:gd name="connsiteY4" fmla="*/ 1322462 h 1322462"/>
              <a:gd name="connsiteX5" fmla="*/ 0 w 1425200"/>
              <a:gd name="connsiteY5" fmla="*/ 574584 h 1322462"/>
              <a:gd name="connsiteX6" fmla="*/ 119696 w 1425200"/>
              <a:gd name="connsiteY6" fmla="*/ 145326 h 1322462"/>
              <a:gd name="connsiteX0" fmla="*/ 0 w 1305504"/>
              <a:gd name="connsiteY0" fmla="*/ 145326 h 1322462"/>
              <a:gd name="connsiteX1" fmla="*/ 932456 w 1305504"/>
              <a:gd name="connsiteY1" fmla="*/ 0 h 1322462"/>
              <a:gd name="connsiteX2" fmla="*/ 1305504 w 1305504"/>
              <a:gd name="connsiteY2" fmla="*/ 511500 h 1322462"/>
              <a:gd name="connsiteX3" fmla="*/ 1131598 w 1305504"/>
              <a:gd name="connsiteY3" fmla="*/ 1127162 h 1322462"/>
              <a:gd name="connsiteX4" fmla="*/ 69642 w 1305504"/>
              <a:gd name="connsiteY4" fmla="*/ 1322462 h 1322462"/>
              <a:gd name="connsiteX5" fmla="*/ 38017 w 1305504"/>
              <a:gd name="connsiteY5" fmla="*/ 525753 h 1322462"/>
              <a:gd name="connsiteX6" fmla="*/ 0 w 1305504"/>
              <a:gd name="connsiteY6" fmla="*/ 145326 h 132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5504" h="1322462">
                <a:moveTo>
                  <a:pt x="0" y="145326"/>
                </a:moveTo>
                <a:lnTo>
                  <a:pt x="932456" y="0"/>
                </a:lnTo>
                <a:lnTo>
                  <a:pt x="1305504" y="511500"/>
                </a:lnTo>
                <a:lnTo>
                  <a:pt x="1131598" y="1127162"/>
                </a:lnTo>
                <a:lnTo>
                  <a:pt x="69642" y="1322462"/>
                </a:lnTo>
                <a:lnTo>
                  <a:pt x="38017" y="525753"/>
                </a:lnTo>
                <a:lnTo>
                  <a:pt x="0" y="1453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>
              <a:solidFill>
                <a:schemeClr val="lt1"/>
              </a:solidFill>
            </a:endParaRPr>
          </a:p>
        </p:txBody>
      </p:sp>
      <p:sp>
        <p:nvSpPr>
          <p:cNvPr id="1048892" name="!!Section 1"/>
          <p:cNvSpPr txBox="1"/>
          <p:nvPr/>
        </p:nvSpPr>
        <p:spPr>
          <a:xfrm>
            <a:off x="831651" y="306226"/>
            <a:ext cx="4526986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Cormac" panose="020B0203040200000004" pitchFamily="34" charset="-52"/>
                <a:ea typeface="Verdana" panose="020B0604030504040204" pitchFamily="34" charset="0"/>
              </a:rPr>
              <a:t>Национални павилиони на международни панаири</a:t>
            </a:r>
            <a:endParaRPr lang="ru-RU" sz="1200" dirty="0">
              <a:solidFill>
                <a:srgbClr val="303192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8893" name="!!Section 1 Oval"/>
          <p:cNvSpPr/>
          <p:nvPr/>
        </p:nvSpPr>
        <p:spPr>
          <a:xfrm>
            <a:off x="322189" y="274373"/>
            <a:ext cx="248372" cy="2483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8894" name="Title 1"/>
          <p:cNvSpPr txBox="1"/>
          <p:nvPr/>
        </p:nvSpPr>
        <p:spPr>
          <a:xfrm>
            <a:off x="839788" y="754918"/>
            <a:ext cx="4649603" cy="19050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Финансирането покрива немалка част от задължителните компоненти на едно изложение</a:t>
            </a:r>
          </a:p>
        </p:txBody>
      </p:sp>
      <p:sp>
        <p:nvSpPr>
          <p:cNvPr id="1048895" name="Title 1"/>
          <p:cNvSpPr txBox="1"/>
          <p:nvPr/>
        </p:nvSpPr>
        <p:spPr>
          <a:xfrm>
            <a:off x="6293641" y="1013050"/>
            <a:ext cx="2331583" cy="5842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Регистрационни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/>
              <a:t>и медийни </a:t>
            </a:r>
            <a:r>
              <a:rPr lang="ru-RU" sz="2300" b="1" dirty="0">
                <a:solidFill>
                  <a:schemeClr val="accent5"/>
                </a:solidFill>
              </a:rPr>
              <a:t>ТАКСИ</a:t>
            </a:r>
          </a:p>
        </p:txBody>
      </p:sp>
      <p:grpSp>
        <p:nvGrpSpPr>
          <p:cNvPr id="153" name="Group 93"/>
          <p:cNvGrpSpPr/>
          <p:nvPr/>
        </p:nvGrpSpPr>
        <p:grpSpPr>
          <a:xfrm>
            <a:off x="4010673" y="5997596"/>
            <a:ext cx="521477" cy="521477"/>
            <a:chOff x="1238609" y="5571923"/>
            <a:chExt cx="655320" cy="655320"/>
          </a:xfrm>
        </p:grpSpPr>
        <p:sp>
          <p:nvSpPr>
            <p:cNvPr id="1048896" name="Oval 106"/>
            <p:cNvSpPr/>
            <p:nvPr/>
          </p:nvSpPr>
          <p:spPr>
            <a:xfrm>
              <a:off x="1238609" y="5571923"/>
              <a:ext cx="655320" cy="655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endParaRPr lang="en-US" sz="2000" dirty="0" err="1"/>
            </a:p>
          </p:txBody>
        </p:sp>
        <p:sp>
          <p:nvSpPr>
            <p:cNvPr id="1048897" name="Rectangle 107"/>
            <p:cNvSpPr/>
            <p:nvPr/>
          </p:nvSpPr>
          <p:spPr>
            <a:xfrm>
              <a:off x="1525840" y="5841760"/>
              <a:ext cx="80857" cy="261322"/>
            </a:xfrm>
            <a:prstGeom prst="rect">
              <a:avLst/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8898" name="Oval 108"/>
            <p:cNvSpPr/>
            <p:nvPr/>
          </p:nvSpPr>
          <p:spPr>
            <a:xfrm rot="20125621">
              <a:off x="1505766" y="5674930"/>
              <a:ext cx="121841" cy="121840"/>
            </a:xfrm>
            <a:prstGeom prst="ellips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0000" tIns="90000" rIns="90000" bIns="90000" rtlCol="0" anchor="t"/>
            <a:lstStyle/>
            <a:p>
              <a:pPr algn="l"/>
              <a:endParaRPr lang="en-US" sz="2000" dirty="0" err="1"/>
            </a:p>
          </p:txBody>
        </p:sp>
      </p:grpSp>
      <p:sp>
        <p:nvSpPr>
          <p:cNvPr id="1048899" name="Right Triangle 94"/>
          <p:cNvSpPr/>
          <p:nvPr/>
        </p:nvSpPr>
        <p:spPr>
          <a:xfrm>
            <a:off x="3223466" y="5675146"/>
            <a:ext cx="521477" cy="49137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>
              <a:solidFill>
                <a:schemeClr val="lt1"/>
              </a:solidFill>
            </a:endParaRPr>
          </a:p>
        </p:txBody>
      </p:sp>
      <p:sp>
        <p:nvSpPr>
          <p:cNvPr id="1048900" name="Flowchart: Manual Input 95"/>
          <p:cNvSpPr/>
          <p:nvPr/>
        </p:nvSpPr>
        <p:spPr>
          <a:xfrm rot="5400000">
            <a:off x="2030871" y="5990855"/>
            <a:ext cx="376481" cy="666942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grpSp>
        <p:nvGrpSpPr>
          <p:cNvPr id="154" name="Group 35"/>
          <p:cNvGrpSpPr/>
          <p:nvPr/>
        </p:nvGrpSpPr>
        <p:grpSpPr>
          <a:xfrm>
            <a:off x="980721" y="4404775"/>
            <a:ext cx="710286" cy="866328"/>
            <a:chOff x="1319344" y="4447850"/>
            <a:chExt cx="710286" cy="866328"/>
          </a:xfrm>
        </p:grpSpPr>
        <p:sp>
          <p:nvSpPr>
            <p:cNvPr id="1048901" name="1st"/>
            <p:cNvSpPr/>
            <p:nvPr/>
          </p:nvSpPr>
          <p:spPr>
            <a:xfrm rot="20162632">
              <a:off x="1319344" y="4447850"/>
              <a:ext cx="710286" cy="866328"/>
            </a:xfrm>
            <a:prstGeom prst="snipRoundRect">
              <a:avLst>
                <a:gd name="adj1" fmla="val 0"/>
                <a:gd name="adj2" fmla="val 16667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0000" tIns="90000" rIns="90000" bIns="90000" rtlCol="0" anchor="t"/>
            <a:lstStyle/>
            <a:p>
              <a:endParaRPr lang="en-US" sz="2000" dirty="0" err="1">
                <a:solidFill>
                  <a:schemeClr val="lt1"/>
                </a:solidFill>
              </a:endParaRPr>
            </a:p>
          </p:txBody>
        </p:sp>
        <p:grpSp>
          <p:nvGrpSpPr>
            <p:cNvPr id="155" name="Group 43"/>
            <p:cNvGrpSpPr/>
            <p:nvPr/>
          </p:nvGrpSpPr>
          <p:grpSpPr>
            <a:xfrm rot="20125621">
              <a:off x="1504184" y="4638686"/>
              <a:ext cx="329301" cy="278458"/>
              <a:chOff x="2788394" y="4338914"/>
              <a:chExt cx="654999" cy="553870"/>
            </a:xfrm>
          </p:grpSpPr>
          <p:cxnSp>
            <p:nvCxnSpPr>
              <p:cNvPr id="3145764" name="Straight Connector 48"/>
              <p:cNvCxnSpPr>
                <a:cxnSpLocks/>
              </p:cNvCxnSpPr>
              <p:nvPr/>
            </p:nvCxnSpPr>
            <p:spPr>
              <a:xfrm flipH="1">
                <a:off x="2914650" y="4338914"/>
                <a:ext cx="410221" cy="55387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8902" name="Oval 50"/>
              <p:cNvSpPr/>
              <p:nvPr/>
            </p:nvSpPr>
            <p:spPr>
              <a:xfrm>
                <a:off x="2788394" y="4387850"/>
                <a:ext cx="242348" cy="242348"/>
              </a:xfrm>
              <a:prstGeom prst="ellips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0000" tIns="90000" rIns="90000" bIns="90000" rtlCol="0" anchor="t"/>
              <a:lstStyle/>
              <a:p>
                <a:pPr algn="l"/>
                <a:endParaRPr lang="en-US" sz="2000" dirty="0" err="1"/>
              </a:p>
            </p:txBody>
          </p:sp>
          <p:sp>
            <p:nvSpPr>
              <p:cNvPr id="1048903" name="Oval 51"/>
              <p:cNvSpPr/>
              <p:nvPr/>
            </p:nvSpPr>
            <p:spPr>
              <a:xfrm>
                <a:off x="3201045" y="4610453"/>
                <a:ext cx="242348" cy="242348"/>
              </a:xfrm>
              <a:prstGeom prst="ellips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0000" tIns="90000" rIns="90000" bIns="90000" rtlCol="0" anchor="t"/>
              <a:lstStyle/>
              <a:p>
                <a:pPr algn="l"/>
                <a:endParaRPr lang="en-US" sz="2000" dirty="0" err="1"/>
              </a:p>
            </p:txBody>
          </p:sp>
        </p:grpSp>
        <p:cxnSp>
          <p:nvCxnSpPr>
            <p:cNvPr id="3145765" name="Straight Connector 44"/>
            <p:cNvCxnSpPr>
              <a:cxnSpLocks/>
            </p:cNvCxnSpPr>
            <p:nvPr/>
          </p:nvCxnSpPr>
          <p:spPr>
            <a:xfrm flipV="1">
              <a:off x="1511517" y="4944183"/>
              <a:ext cx="451241" cy="1996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66" name="Straight Connector 47"/>
            <p:cNvCxnSpPr>
              <a:cxnSpLocks/>
            </p:cNvCxnSpPr>
            <p:nvPr/>
          </p:nvCxnSpPr>
          <p:spPr>
            <a:xfrm flipV="1">
              <a:off x="1542056" y="5038872"/>
              <a:ext cx="451241" cy="1996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904" name="Oval 119">
            <a:hlinkClick r:id="" action="ppaction://noaction"/>
          </p:cNvPr>
          <p:cNvSpPr/>
          <p:nvPr/>
        </p:nvSpPr>
        <p:spPr>
          <a:xfrm>
            <a:off x="3983985" y="5997596"/>
            <a:ext cx="521477" cy="52147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grpSp>
        <p:nvGrpSpPr>
          <p:cNvPr id="156" name="Group 120"/>
          <p:cNvGrpSpPr/>
          <p:nvPr/>
        </p:nvGrpSpPr>
        <p:grpSpPr>
          <a:xfrm>
            <a:off x="427058" y="215347"/>
            <a:ext cx="335175" cy="366423"/>
            <a:chOff x="1158784" y="1623434"/>
            <a:chExt cx="1176746" cy="1286451"/>
          </a:xfrm>
        </p:grpSpPr>
        <p:sp>
          <p:nvSpPr>
            <p:cNvPr id="1048905" name="Rectangle 121"/>
            <p:cNvSpPr/>
            <p:nvPr/>
          </p:nvSpPr>
          <p:spPr>
            <a:xfrm>
              <a:off x="1248600" y="1690955"/>
              <a:ext cx="997114" cy="1218930"/>
            </a:xfrm>
            <a:prstGeom prst="rect">
              <a:avLst/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8906" name="Freeform: Shape 122"/>
            <p:cNvSpPr/>
            <p:nvPr/>
          </p:nvSpPr>
          <p:spPr>
            <a:xfrm>
              <a:off x="1158784" y="1623434"/>
              <a:ext cx="1176746" cy="377062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solidFill>
              <a:schemeClr val="tx1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8907" name="Freeform: Shape 123"/>
            <p:cNvSpPr/>
            <p:nvPr/>
          </p:nvSpPr>
          <p:spPr>
            <a:xfrm>
              <a:off x="1158784" y="1857376"/>
              <a:ext cx="1176746" cy="143121"/>
            </a:xfrm>
            <a:custGeom>
              <a:avLst/>
              <a:gdLst>
                <a:gd name="connsiteX0" fmla="*/ 1 w 1176746"/>
                <a:gd name="connsiteY0" fmla="*/ 0 h 143121"/>
                <a:gd name="connsiteX1" fmla="*/ 1176746 w 1176746"/>
                <a:gd name="connsiteY1" fmla="*/ 0 h 143121"/>
                <a:gd name="connsiteX2" fmla="*/ 1176746 w 1176746"/>
                <a:gd name="connsiteY2" fmla="*/ 31871 h 143121"/>
                <a:gd name="connsiteX3" fmla="*/ 1175949 w 1176746"/>
                <a:gd name="connsiteY3" fmla="*/ 31871 h 143121"/>
                <a:gd name="connsiteX4" fmla="*/ 1174374 w 1176746"/>
                <a:gd name="connsiteY4" fmla="*/ 47493 h 143121"/>
                <a:gd name="connsiteX5" fmla="*/ 1057042 w 1176746"/>
                <a:gd name="connsiteY5" fmla="*/ 143121 h 143121"/>
                <a:gd name="connsiteX6" fmla="*/ 954614 w 1176746"/>
                <a:gd name="connsiteY6" fmla="*/ 85458 h 143121"/>
                <a:gd name="connsiteX7" fmla="*/ 939874 w 1176746"/>
                <a:gd name="connsiteY7" fmla="*/ 47914 h 143121"/>
                <a:gd name="connsiteX8" fmla="*/ 925134 w 1176746"/>
                <a:gd name="connsiteY8" fmla="*/ 85458 h 143121"/>
                <a:gd name="connsiteX9" fmla="*/ 822708 w 1176746"/>
                <a:gd name="connsiteY9" fmla="*/ 143121 h 143121"/>
                <a:gd name="connsiteX10" fmla="*/ 720280 w 1176746"/>
                <a:gd name="connsiteY10" fmla="*/ 85458 h 143121"/>
                <a:gd name="connsiteX11" fmla="*/ 705540 w 1176746"/>
                <a:gd name="connsiteY11" fmla="*/ 47914 h 143121"/>
                <a:gd name="connsiteX12" fmla="*/ 690800 w 1176746"/>
                <a:gd name="connsiteY12" fmla="*/ 85458 h 143121"/>
                <a:gd name="connsiteX13" fmla="*/ 588373 w 1176746"/>
                <a:gd name="connsiteY13" fmla="*/ 143121 h 143121"/>
                <a:gd name="connsiteX14" fmla="*/ 485946 w 1176746"/>
                <a:gd name="connsiteY14" fmla="*/ 85458 h 143121"/>
                <a:gd name="connsiteX15" fmla="*/ 471206 w 1176746"/>
                <a:gd name="connsiteY15" fmla="*/ 47913 h 143121"/>
                <a:gd name="connsiteX16" fmla="*/ 456465 w 1176746"/>
                <a:gd name="connsiteY16" fmla="*/ 85458 h 143121"/>
                <a:gd name="connsiteX17" fmla="*/ 354038 w 1176746"/>
                <a:gd name="connsiteY17" fmla="*/ 143121 h 143121"/>
                <a:gd name="connsiteX18" fmla="*/ 251611 w 1176746"/>
                <a:gd name="connsiteY18" fmla="*/ 85458 h 143121"/>
                <a:gd name="connsiteX19" fmla="*/ 236871 w 1176746"/>
                <a:gd name="connsiteY19" fmla="*/ 47914 h 143121"/>
                <a:gd name="connsiteX20" fmla="*/ 222131 w 1176746"/>
                <a:gd name="connsiteY20" fmla="*/ 85458 h 143121"/>
                <a:gd name="connsiteX21" fmla="*/ 119704 w 1176746"/>
                <a:gd name="connsiteY21" fmla="*/ 143121 h 143121"/>
                <a:gd name="connsiteX22" fmla="*/ 2371 w 1176746"/>
                <a:gd name="connsiteY22" fmla="*/ 47493 h 143121"/>
                <a:gd name="connsiteX23" fmla="*/ 797 w 1176746"/>
                <a:gd name="connsiteY23" fmla="*/ 31871 h 143121"/>
                <a:gd name="connsiteX24" fmla="*/ 1 w 1176746"/>
                <a:gd name="connsiteY24" fmla="*/ 31871 h 143121"/>
                <a:gd name="connsiteX25" fmla="*/ 1 w 1176746"/>
                <a:gd name="connsiteY25" fmla="*/ 23978 h 143121"/>
                <a:gd name="connsiteX26" fmla="*/ 0 w 1176746"/>
                <a:gd name="connsiteY26" fmla="*/ 23970 h 143121"/>
                <a:gd name="connsiteX27" fmla="*/ 1 w 1176746"/>
                <a:gd name="connsiteY27" fmla="*/ 23970 h 14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6746" h="143121">
                  <a:moveTo>
                    <a:pt x="1" y="0"/>
                  </a:moveTo>
                  <a:lnTo>
                    <a:pt x="1176746" y="0"/>
                  </a:lnTo>
                  <a:lnTo>
                    <a:pt x="1176746" y="31871"/>
                  </a:lnTo>
                  <a:lnTo>
                    <a:pt x="1175949" y="31871"/>
                  </a:lnTo>
                  <a:lnTo>
                    <a:pt x="1174374" y="47493"/>
                  </a:lnTo>
                  <a:cubicBezTo>
                    <a:pt x="1163206" y="102068"/>
                    <a:pt x="1114919" y="143121"/>
                    <a:pt x="1057042" y="143121"/>
                  </a:cubicBezTo>
                  <a:cubicBezTo>
                    <a:pt x="1013634" y="143121"/>
                    <a:pt x="975620" y="120029"/>
                    <a:pt x="954614" y="85458"/>
                  </a:cubicBezTo>
                  <a:lnTo>
                    <a:pt x="939874" y="47914"/>
                  </a:lnTo>
                  <a:lnTo>
                    <a:pt x="925134" y="85458"/>
                  </a:lnTo>
                  <a:cubicBezTo>
                    <a:pt x="904129" y="120029"/>
                    <a:pt x="866115" y="143121"/>
                    <a:pt x="822708" y="143121"/>
                  </a:cubicBezTo>
                  <a:cubicBezTo>
                    <a:pt x="779300" y="143121"/>
                    <a:pt x="741286" y="120029"/>
                    <a:pt x="720280" y="85458"/>
                  </a:cubicBezTo>
                  <a:lnTo>
                    <a:pt x="705540" y="47914"/>
                  </a:lnTo>
                  <a:lnTo>
                    <a:pt x="690800" y="85458"/>
                  </a:lnTo>
                  <a:cubicBezTo>
                    <a:pt x="669794" y="120029"/>
                    <a:pt x="631781" y="143121"/>
                    <a:pt x="588373" y="143121"/>
                  </a:cubicBezTo>
                  <a:cubicBezTo>
                    <a:pt x="544965" y="143121"/>
                    <a:pt x="506952" y="120029"/>
                    <a:pt x="485946" y="85458"/>
                  </a:cubicBezTo>
                  <a:lnTo>
                    <a:pt x="471206" y="47913"/>
                  </a:lnTo>
                  <a:lnTo>
                    <a:pt x="456465" y="85458"/>
                  </a:lnTo>
                  <a:cubicBezTo>
                    <a:pt x="435459" y="120029"/>
                    <a:pt x="397446" y="143121"/>
                    <a:pt x="354038" y="143121"/>
                  </a:cubicBezTo>
                  <a:cubicBezTo>
                    <a:pt x="310630" y="143121"/>
                    <a:pt x="272617" y="120029"/>
                    <a:pt x="251611" y="85458"/>
                  </a:cubicBezTo>
                  <a:lnTo>
                    <a:pt x="236871" y="47914"/>
                  </a:lnTo>
                  <a:lnTo>
                    <a:pt x="222131" y="85458"/>
                  </a:lnTo>
                  <a:cubicBezTo>
                    <a:pt x="201125" y="120029"/>
                    <a:pt x="163112" y="143121"/>
                    <a:pt x="119704" y="143121"/>
                  </a:cubicBezTo>
                  <a:cubicBezTo>
                    <a:pt x="61828" y="143121"/>
                    <a:pt x="13539" y="102068"/>
                    <a:pt x="2371" y="47493"/>
                  </a:cubicBezTo>
                  <a:lnTo>
                    <a:pt x="797" y="31871"/>
                  </a:lnTo>
                  <a:lnTo>
                    <a:pt x="1" y="31871"/>
                  </a:lnTo>
                  <a:lnTo>
                    <a:pt x="1" y="23978"/>
                  </a:lnTo>
                  <a:lnTo>
                    <a:pt x="0" y="23970"/>
                  </a:lnTo>
                  <a:lnTo>
                    <a:pt x="1" y="23970"/>
                  </a:lnTo>
                  <a:close/>
                </a:path>
              </a:pathLst>
            </a:custGeom>
            <a:solidFill>
              <a:schemeClr val="tx1"/>
            </a:solidFill>
            <a:ln w="125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cxnSp>
          <p:nvCxnSpPr>
            <p:cNvPr id="3145767" name="Straight Connector 124"/>
            <p:cNvCxnSpPr>
              <a:cxnSpLocks/>
            </p:cNvCxnSpPr>
            <p:nvPr/>
          </p:nvCxnSpPr>
          <p:spPr>
            <a:xfrm>
              <a:off x="1248600" y="2525369"/>
              <a:ext cx="997114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908" name="!!2nd"/>
          <p:cNvSpPr/>
          <p:nvPr/>
        </p:nvSpPr>
        <p:spPr>
          <a:xfrm rot="21177549">
            <a:off x="1830609" y="3754334"/>
            <a:ext cx="958403" cy="623772"/>
          </a:xfrm>
          <a:prstGeom prst="snip1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grpSp>
        <p:nvGrpSpPr>
          <p:cNvPr id="157" name="Group 111"/>
          <p:cNvGrpSpPr/>
          <p:nvPr/>
        </p:nvGrpSpPr>
        <p:grpSpPr>
          <a:xfrm rot="21177549">
            <a:off x="1873383" y="3452332"/>
            <a:ext cx="958403" cy="974951"/>
            <a:chOff x="6457679" y="1692290"/>
            <a:chExt cx="1217725" cy="1238750"/>
          </a:xfrm>
        </p:grpSpPr>
        <p:sp>
          <p:nvSpPr>
            <p:cNvPr id="1048909" name="Rectangle: Single Corner Snipped 112"/>
            <p:cNvSpPr/>
            <p:nvPr/>
          </p:nvSpPr>
          <p:spPr>
            <a:xfrm>
              <a:off x="6457679" y="2138489"/>
              <a:ext cx="1217725" cy="792551"/>
            </a:xfrm>
            <a:prstGeom prst="snip1Rect">
              <a:avLst>
                <a:gd name="adj" fmla="val 0"/>
              </a:avLst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 err="1">
                <a:solidFill>
                  <a:schemeClr val="tx1"/>
                </a:solidFill>
              </a:endParaRPr>
            </a:p>
          </p:txBody>
        </p:sp>
        <p:sp>
          <p:nvSpPr>
            <p:cNvPr id="1048910" name="Freeform: Shape 113"/>
            <p:cNvSpPr/>
            <p:nvPr/>
          </p:nvSpPr>
          <p:spPr>
            <a:xfrm rot="5400000" flipV="1">
              <a:off x="6841654" y="2138148"/>
              <a:ext cx="479980" cy="749838"/>
            </a:xfrm>
            <a:custGeom>
              <a:avLst/>
              <a:gdLst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59715 w 657225"/>
                <a:gd name="connsiteY9" fmla="*/ 963797 h 1026736"/>
                <a:gd name="connsiteX10" fmla="*/ 259715 w 657225"/>
                <a:gd name="connsiteY10" fmla="*/ 966770 h 1026736"/>
                <a:gd name="connsiteX11" fmla="*/ 298904 w 657225"/>
                <a:gd name="connsiteY11" fmla="*/ 1005958 h 1026736"/>
                <a:gd name="connsiteX12" fmla="*/ 300025 w 657225"/>
                <a:gd name="connsiteY12" fmla="*/ 1003155 h 1026736"/>
                <a:gd name="connsiteX13" fmla="*/ 323605 w 657225"/>
                <a:gd name="connsiteY13" fmla="*/ 1026736 h 1026736"/>
                <a:gd name="connsiteX14" fmla="*/ 424570 w 657225"/>
                <a:gd name="connsiteY14" fmla="*/ 925771 h 1026736"/>
                <a:gd name="connsiteX15" fmla="*/ 424570 w 657225"/>
                <a:gd name="connsiteY15" fmla="*/ 905769 h 1026736"/>
                <a:gd name="connsiteX16" fmla="*/ 363610 w 657225"/>
                <a:gd name="connsiteY16" fmla="*/ 844807 h 1026736"/>
                <a:gd name="connsiteX17" fmla="*/ 424570 w 657225"/>
                <a:gd name="connsiteY17" fmla="*/ 783849 h 1026736"/>
                <a:gd name="connsiteX18" fmla="*/ 424570 w 657225"/>
                <a:gd name="connsiteY18" fmla="*/ 722888 h 1026736"/>
                <a:gd name="connsiteX19" fmla="*/ 363610 w 657225"/>
                <a:gd name="connsiteY19" fmla="*/ 661928 h 1026736"/>
                <a:gd name="connsiteX20" fmla="*/ 363610 w 657225"/>
                <a:gd name="connsiteY20" fmla="*/ 600968 h 1026736"/>
                <a:gd name="connsiteX21" fmla="*/ 424570 w 657225"/>
                <a:gd name="connsiteY21" fmla="*/ 540008 h 1026736"/>
                <a:gd name="connsiteX22" fmla="*/ 424570 w 657225"/>
                <a:gd name="connsiteY22" fmla="*/ 405764 h 1026736"/>
                <a:gd name="connsiteX23" fmla="*/ 454343 w 657225"/>
                <a:gd name="connsiteY23" fmla="*/ 405765 h 1026736"/>
                <a:gd name="connsiteX24" fmla="*/ 657225 w 657225"/>
                <a:gd name="connsiteY24" fmla="*/ 202883 h 1026736"/>
                <a:gd name="connsiteX25" fmla="*/ 454343 w 657225"/>
                <a:gd name="connsiteY25" fmla="*/ 0 h 1026736"/>
                <a:gd name="connsiteX26" fmla="*/ 202883 w 657225"/>
                <a:gd name="connsiteY26" fmla="*/ 0 h 1026736"/>
                <a:gd name="connsiteX27" fmla="*/ 0 w 657225"/>
                <a:gd name="connsiteY27" fmla="*/ 202882 h 1026736"/>
                <a:gd name="connsiteX28" fmla="*/ 202883 w 657225"/>
                <a:gd name="connsiteY28" fmla="*/ 405764 h 1026736"/>
                <a:gd name="connsiteX29" fmla="*/ 222640 w 657225"/>
                <a:gd name="connsiteY29" fmla="*/ 405765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59715 w 657225"/>
                <a:gd name="connsiteY9" fmla="*/ 963797 h 1026736"/>
                <a:gd name="connsiteX10" fmla="*/ 298904 w 657225"/>
                <a:gd name="connsiteY10" fmla="*/ 1005958 h 1026736"/>
                <a:gd name="connsiteX11" fmla="*/ 300025 w 657225"/>
                <a:gd name="connsiteY11" fmla="*/ 1003155 h 1026736"/>
                <a:gd name="connsiteX12" fmla="*/ 323605 w 657225"/>
                <a:gd name="connsiteY12" fmla="*/ 1026736 h 1026736"/>
                <a:gd name="connsiteX13" fmla="*/ 424570 w 657225"/>
                <a:gd name="connsiteY13" fmla="*/ 925771 h 1026736"/>
                <a:gd name="connsiteX14" fmla="*/ 424570 w 657225"/>
                <a:gd name="connsiteY14" fmla="*/ 905769 h 1026736"/>
                <a:gd name="connsiteX15" fmla="*/ 363610 w 657225"/>
                <a:gd name="connsiteY15" fmla="*/ 844807 h 1026736"/>
                <a:gd name="connsiteX16" fmla="*/ 424570 w 657225"/>
                <a:gd name="connsiteY16" fmla="*/ 783849 h 1026736"/>
                <a:gd name="connsiteX17" fmla="*/ 424570 w 657225"/>
                <a:gd name="connsiteY17" fmla="*/ 722888 h 1026736"/>
                <a:gd name="connsiteX18" fmla="*/ 363610 w 657225"/>
                <a:gd name="connsiteY18" fmla="*/ 661928 h 1026736"/>
                <a:gd name="connsiteX19" fmla="*/ 363610 w 657225"/>
                <a:gd name="connsiteY19" fmla="*/ 600968 h 1026736"/>
                <a:gd name="connsiteX20" fmla="*/ 424570 w 657225"/>
                <a:gd name="connsiteY20" fmla="*/ 540008 h 1026736"/>
                <a:gd name="connsiteX21" fmla="*/ 424570 w 657225"/>
                <a:gd name="connsiteY21" fmla="*/ 405764 h 1026736"/>
                <a:gd name="connsiteX22" fmla="*/ 454343 w 657225"/>
                <a:gd name="connsiteY22" fmla="*/ 405765 h 1026736"/>
                <a:gd name="connsiteX23" fmla="*/ 657225 w 657225"/>
                <a:gd name="connsiteY23" fmla="*/ 202883 h 1026736"/>
                <a:gd name="connsiteX24" fmla="*/ 454343 w 657225"/>
                <a:gd name="connsiteY24" fmla="*/ 0 h 1026736"/>
                <a:gd name="connsiteX25" fmla="*/ 202883 w 657225"/>
                <a:gd name="connsiteY25" fmla="*/ 0 h 1026736"/>
                <a:gd name="connsiteX26" fmla="*/ 0 w 657225"/>
                <a:gd name="connsiteY26" fmla="*/ 202882 h 1026736"/>
                <a:gd name="connsiteX27" fmla="*/ 202883 w 657225"/>
                <a:gd name="connsiteY27" fmla="*/ 405764 h 1026736"/>
                <a:gd name="connsiteX28" fmla="*/ 222640 w 657225"/>
                <a:gd name="connsiteY28" fmla="*/ 405765 h 1026736"/>
                <a:gd name="connsiteX29" fmla="*/ 222640 w 657225"/>
                <a:gd name="connsiteY29" fmla="*/ 926724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98904 w 657225"/>
                <a:gd name="connsiteY9" fmla="*/ 1005958 h 1026736"/>
                <a:gd name="connsiteX10" fmla="*/ 300025 w 657225"/>
                <a:gd name="connsiteY10" fmla="*/ 1003155 h 1026736"/>
                <a:gd name="connsiteX11" fmla="*/ 323605 w 657225"/>
                <a:gd name="connsiteY11" fmla="*/ 1026736 h 1026736"/>
                <a:gd name="connsiteX12" fmla="*/ 424570 w 657225"/>
                <a:gd name="connsiteY12" fmla="*/ 925771 h 1026736"/>
                <a:gd name="connsiteX13" fmla="*/ 424570 w 657225"/>
                <a:gd name="connsiteY13" fmla="*/ 905769 h 1026736"/>
                <a:gd name="connsiteX14" fmla="*/ 363610 w 657225"/>
                <a:gd name="connsiteY14" fmla="*/ 844807 h 1026736"/>
                <a:gd name="connsiteX15" fmla="*/ 424570 w 657225"/>
                <a:gd name="connsiteY15" fmla="*/ 783849 h 1026736"/>
                <a:gd name="connsiteX16" fmla="*/ 424570 w 657225"/>
                <a:gd name="connsiteY16" fmla="*/ 722888 h 1026736"/>
                <a:gd name="connsiteX17" fmla="*/ 363610 w 657225"/>
                <a:gd name="connsiteY17" fmla="*/ 661928 h 1026736"/>
                <a:gd name="connsiteX18" fmla="*/ 363610 w 657225"/>
                <a:gd name="connsiteY18" fmla="*/ 600968 h 1026736"/>
                <a:gd name="connsiteX19" fmla="*/ 424570 w 657225"/>
                <a:gd name="connsiteY19" fmla="*/ 540008 h 1026736"/>
                <a:gd name="connsiteX20" fmla="*/ 424570 w 657225"/>
                <a:gd name="connsiteY20" fmla="*/ 405764 h 1026736"/>
                <a:gd name="connsiteX21" fmla="*/ 454343 w 657225"/>
                <a:gd name="connsiteY21" fmla="*/ 405765 h 1026736"/>
                <a:gd name="connsiteX22" fmla="*/ 657225 w 657225"/>
                <a:gd name="connsiteY22" fmla="*/ 202883 h 1026736"/>
                <a:gd name="connsiteX23" fmla="*/ 454343 w 657225"/>
                <a:gd name="connsiteY23" fmla="*/ 0 h 1026736"/>
                <a:gd name="connsiteX24" fmla="*/ 202883 w 657225"/>
                <a:gd name="connsiteY24" fmla="*/ 0 h 1026736"/>
                <a:gd name="connsiteX25" fmla="*/ 0 w 657225"/>
                <a:gd name="connsiteY25" fmla="*/ 202882 h 1026736"/>
                <a:gd name="connsiteX26" fmla="*/ 202883 w 657225"/>
                <a:gd name="connsiteY26" fmla="*/ 405764 h 1026736"/>
                <a:gd name="connsiteX27" fmla="*/ 222640 w 657225"/>
                <a:gd name="connsiteY27" fmla="*/ 405765 h 1026736"/>
                <a:gd name="connsiteX28" fmla="*/ 222640 w 657225"/>
                <a:gd name="connsiteY28" fmla="*/ 926724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98904 w 657225"/>
                <a:gd name="connsiteY9" fmla="*/ 1005958 h 1026736"/>
                <a:gd name="connsiteX10" fmla="*/ 323605 w 657225"/>
                <a:gd name="connsiteY10" fmla="*/ 1026736 h 1026736"/>
                <a:gd name="connsiteX11" fmla="*/ 424570 w 657225"/>
                <a:gd name="connsiteY11" fmla="*/ 925771 h 1026736"/>
                <a:gd name="connsiteX12" fmla="*/ 424570 w 657225"/>
                <a:gd name="connsiteY12" fmla="*/ 905769 h 1026736"/>
                <a:gd name="connsiteX13" fmla="*/ 363610 w 657225"/>
                <a:gd name="connsiteY13" fmla="*/ 844807 h 1026736"/>
                <a:gd name="connsiteX14" fmla="*/ 424570 w 657225"/>
                <a:gd name="connsiteY14" fmla="*/ 783849 h 1026736"/>
                <a:gd name="connsiteX15" fmla="*/ 424570 w 657225"/>
                <a:gd name="connsiteY15" fmla="*/ 722888 h 1026736"/>
                <a:gd name="connsiteX16" fmla="*/ 363610 w 657225"/>
                <a:gd name="connsiteY16" fmla="*/ 661928 h 1026736"/>
                <a:gd name="connsiteX17" fmla="*/ 363610 w 657225"/>
                <a:gd name="connsiteY17" fmla="*/ 600968 h 1026736"/>
                <a:gd name="connsiteX18" fmla="*/ 424570 w 657225"/>
                <a:gd name="connsiteY18" fmla="*/ 540008 h 1026736"/>
                <a:gd name="connsiteX19" fmla="*/ 424570 w 657225"/>
                <a:gd name="connsiteY19" fmla="*/ 405764 h 1026736"/>
                <a:gd name="connsiteX20" fmla="*/ 454343 w 657225"/>
                <a:gd name="connsiteY20" fmla="*/ 405765 h 1026736"/>
                <a:gd name="connsiteX21" fmla="*/ 657225 w 657225"/>
                <a:gd name="connsiteY21" fmla="*/ 202883 h 1026736"/>
                <a:gd name="connsiteX22" fmla="*/ 454343 w 657225"/>
                <a:gd name="connsiteY22" fmla="*/ 0 h 1026736"/>
                <a:gd name="connsiteX23" fmla="*/ 202883 w 657225"/>
                <a:gd name="connsiteY23" fmla="*/ 0 h 1026736"/>
                <a:gd name="connsiteX24" fmla="*/ 0 w 657225"/>
                <a:gd name="connsiteY24" fmla="*/ 202882 h 1026736"/>
                <a:gd name="connsiteX25" fmla="*/ 202883 w 657225"/>
                <a:gd name="connsiteY25" fmla="*/ 405764 h 1026736"/>
                <a:gd name="connsiteX26" fmla="*/ 222640 w 657225"/>
                <a:gd name="connsiteY26" fmla="*/ 405765 h 1026736"/>
                <a:gd name="connsiteX27" fmla="*/ 222640 w 657225"/>
                <a:gd name="connsiteY27" fmla="*/ 926724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323605 w 657225"/>
                <a:gd name="connsiteY9" fmla="*/ 1026736 h 1026736"/>
                <a:gd name="connsiteX10" fmla="*/ 424570 w 657225"/>
                <a:gd name="connsiteY10" fmla="*/ 925771 h 1026736"/>
                <a:gd name="connsiteX11" fmla="*/ 424570 w 657225"/>
                <a:gd name="connsiteY11" fmla="*/ 905769 h 1026736"/>
                <a:gd name="connsiteX12" fmla="*/ 363610 w 657225"/>
                <a:gd name="connsiteY12" fmla="*/ 844807 h 1026736"/>
                <a:gd name="connsiteX13" fmla="*/ 424570 w 657225"/>
                <a:gd name="connsiteY13" fmla="*/ 783849 h 1026736"/>
                <a:gd name="connsiteX14" fmla="*/ 424570 w 657225"/>
                <a:gd name="connsiteY14" fmla="*/ 722888 h 1026736"/>
                <a:gd name="connsiteX15" fmla="*/ 363610 w 657225"/>
                <a:gd name="connsiteY15" fmla="*/ 661928 h 1026736"/>
                <a:gd name="connsiteX16" fmla="*/ 363610 w 657225"/>
                <a:gd name="connsiteY16" fmla="*/ 600968 h 1026736"/>
                <a:gd name="connsiteX17" fmla="*/ 424570 w 657225"/>
                <a:gd name="connsiteY17" fmla="*/ 540008 h 1026736"/>
                <a:gd name="connsiteX18" fmla="*/ 424570 w 657225"/>
                <a:gd name="connsiteY18" fmla="*/ 405764 h 1026736"/>
                <a:gd name="connsiteX19" fmla="*/ 454343 w 657225"/>
                <a:gd name="connsiteY19" fmla="*/ 405765 h 1026736"/>
                <a:gd name="connsiteX20" fmla="*/ 657225 w 657225"/>
                <a:gd name="connsiteY20" fmla="*/ 202883 h 1026736"/>
                <a:gd name="connsiteX21" fmla="*/ 454343 w 657225"/>
                <a:gd name="connsiteY21" fmla="*/ 0 h 1026736"/>
                <a:gd name="connsiteX22" fmla="*/ 202883 w 657225"/>
                <a:gd name="connsiteY22" fmla="*/ 0 h 1026736"/>
                <a:gd name="connsiteX23" fmla="*/ 0 w 657225"/>
                <a:gd name="connsiteY23" fmla="*/ 202882 h 1026736"/>
                <a:gd name="connsiteX24" fmla="*/ 202883 w 657225"/>
                <a:gd name="connsiteY24" fmla="*/ 405764 h 1026736"/>
                <a:gd name="connsiteX25" fmla="*/ 222640 w 657225"/>
                <a:gd name="connsiteY25" fmla="*/ 405765 h 1026736"/>
                <a:gd name="connsiteX26" fmla="*/ 222640 w 657225"/>
                <a:gd name="connsiteY26" fmla="*/ 926724 h 1026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57225" h="1026736">
                  <a:moveTo>
                    <a:pt x="92348" y="161389"/>
                  </a:moveTo>
                  <a:cubicBezTo>
                    <a:pt x="88702" y="152816"/>
                    <a:pt x="86678" y="143351"/>
                    <a:pt x="86678" y="133350"/>
                  </a:cubicBezTo>
                  <a:cubicBezTo>
                    <a:pt x="86678" y="94297"/>
                    <a:pt x="118110" y="61911"/>
                    <a:pt x="158115" y="61912"/>
                  </a:cubicBezTo>
                  <a:lnTo>
                    <a:pt x="498158" y="61912"/>
                  </a:lnTo>
                  <a:cubicBezTo>
                    <a:pt x="537210" y="61911"/>
                    <a:pt x="569595" y="93345"/>
                    <a:pt x="569595" y="133350"/>
                  </a:cubicBezTo>
                  <a:cubicBezTo>
                    <a:pt x="569595" y="173355"/>
                    <a:pt x="537210" y="204787"/>
                    <a:pt x="498158" y="204788"/>
                  </a:cubicBezTo>
                  <a:lnTo>
                    <a:pt x="158115" y="204788"/>
                  </a:lnTo>
                  <a:cubicBezTo>
                    <a:pt x="128826" y="204788"/>
                    <a:pt x="103287" y="187107"/>
                    <a:pt x="92348" y="161389"/>
                  </a:cubicBezTo>
                  <a:close/>
                  <a:moveTo>
                    <a:pt x="222640" y="926724"/>
                  </a:moveTo>
                  <a:lnTo>
                    <a:pt x="323605" y="1026736"/>
                  </a:lnTo>
                  <a:lnTo>
                    <a:pt x="424570" y="925771"/>
                  </a:lnTo>
                  <a:lnTo>
                    <a:pt x="424570" y="905769"/>
                  </a:lnTo>
                  <a:lnTo>
                    <a:pt x="363610" y="844807"/>
                  </a:lnTo>
                  <a:lnTo>
                    <a:pt x="424570" y="783849"/>
                  </a:lnTo>
                  <a:lnTo>
                    <a:pt x="424570" y="722888"/>
                  </a:lnTo>
                  <a:lnTo>
                    <a:pt x="363610" y="661928"/>
                  </a:lnTo>
                  <a:lnTo>
                    <a:pt x="363610" y="600968"/>
                  </a:lnTo>
                  <a:lnTo>
                    <a:pt x="424570" y="540008"/>
                  </a:lnTo>
                  <a:lnTo>
                    <a:pt x="424570" y="405764"/>
                  </a:lnTo>
                  <a:lnTo>
                    <a:pt x="454343" y="405765"/>
                  </a:lnTo>
                  <a:cubicBezTo>
                    <a:pt x="565785" y="405765"/>
                    <a:pt x="657225" y="315278"/>
                    <a:pt x="657225" y="202883"/>
                  </a:cubicBezTo>
                  <a:cubicBezTo>
                    <a:pt x="656273" y="91439"/>
                    <a:pt x="565785" y="0"/>
                    <a:pt x="454343" y="0"/>
                  </a:cubicBezTo>
                  <a:lnTo>
                    <a:pt x="202883" y="0"/>
                  </a:lnTo>
                  <a:cubicBezTo>
                    <a:pt x="90488" y="0"/>
                    <a:pt x="0" y="91440"/>
                    <a:pt x="0" y="202882"/>
                  </a:cubicBezTo>
                  <a:cubicBezTo>
                    <a:pt x="0" y="314325"/>
                    <a:pt x="90488" y="405764"/>
                    <a:pt x="202883" y="405764"/>
                  </a:cubicBezTo>
                  <a:lnTo>
                    <a:pt x="222640" y="405765"/>
                  </a:lnTo>
                  <a:lnTo>
                    <a:pt x="222640" y="926724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grpSp>
          <p:nvGrpSpPr>
            <p:cNvPr id="158" name="Group 114"/>
            <p:cNvGrpSpPr/>
            <p:nvPr/>
          </p:nvGrpSpPr>
          <p:grpSpPr>
            <a:xfrm>
              <a:off x="6534048" y="2182502"/>
              <a:ext cx="1064988" cy="96308"/>
              <a:chOff x="6524493" y="2182502"/>
              <a:chExt cx="1064988" cy="96308"/>
            </a:xfrm>
            <a:solidFill>
              <a:schemeClr val="accent3"/>
            </a:solidFill>
          </p:grpSpPr>
          <p:sp>
            <p:nvSpPr>
              <p:cNvPr id="1048911" name="Oval 125"/>
              <p:cNvSpPr/>
              <p:nvPr/>
            </p:nvSpPr>
            <p:spPr>
              <a:xfrm>
                <a:off x="6524493" y="2182502"/>
                <a:ext cx="96308" cy="96308"/>
              </a:xfrm>
              <a:prstGeom prst="ellipse">
                <a:avLst/>
              </a:pr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48912" name="Oval 126"/>
              <p:cNvSpPr/>
              <p:nvPr/>
            </p:nvSpPr>
            <p:spPr>
              <a:xfrm>
                <a:off x="7493173" y="2182502"/>
                <a:ext cx="96308" cy="96308"/>
              </a:xfrm>
              <a:prstGeom prst="ellipse">
                <a:avLst/>
              </a:pr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48913" name="Isosceles Triangle 1"/>
            <p:cNvSpPr/>
            <p:nvPr/>
          </p:nvSpPr>
          <p:spPr>
            <a:xfrm>
              <a:off x="6584267" y="1692290"/>
              <a:ext cx="965884" cy="531725"/>
            </a:xfrm>
            <a:custGeom>
              <a:avLst/>
              <a:gdLst>
                <a:gd name="connsiteX0" fmla="*/ 0 w 885563"/>
                <a:gd name="connsiteY0" fmla="*/ 488605 h 488605"/>
                <a:gd name="connsiteX1" fmla="*/ 442782 w 885563"/>
                <a:gd name="connsiteY1" fmla="*/ 0 h 488605"/>
                <a:gd name="connsiteX2" fmla="*/ 885563 w 885563"/>
                <a:gd name="connsiteY2" fmla="*/ 488605 h 488605"/>
                <a:gd name="connsiteX3" fmla="*/ 0 w 885563"/>
                <a:gd name="connsiteY3" fmla="*/ 488605 h 488605"/>
                <a:gd name="connsiteX0" fmla="*/ 0 w 885563"/>
                <a:gd name="connsiteY0" fmla="*/ 488605 h 488605"/>
                <a:gd name="connsiteX1" fmla="*/ 442782 w 885563"/>
                <a:gd name="connsiteY1" fmla="*/ 0 h 488605"/>
                <a:gd name="connsiteX2" fmla="*/ 885563 w 885563"/>
                <a:gd name="connsiteY2" fmla="*/ 488605 h 488605"/>
                <a:gd name="connsiteX3" fmla="*/ 540729 w 885563"/>
                <a:gd name="connsiteY3" fmla="*/ 486659 h 488605"/>
                <a:gd name="connsiteX4" fmla="*/ 0 w 885563"/>
                <a:gd name="connsiteY4" fmla="*/ 488605 h 488605"/>
                <a:gd name="connsiteX0" fmla="*/ 540729 w 885563"/>
                <a:gd name="connsiteY0" fmla="*/ 486659 h 578099"/>
                <a:gd name="connsiteX1" fmla="*/ 0 w 885563"/>
                <a:gd name="connsiteY1" fmla="*/ 488605 h 578099"/>
                <a:gd name="connsiteX2" fmla="*/ 442782 w 885563"/>
                <a:gd name="connsiteY2" fmla="*/ 0 h 578099"/>
                <a:gd name="connsiteX3" fmla="*/ 885563 w 885563"/>
                <a:gd name="connsiteY3" fmla="*/ 488605 h 578099"/>
                <a:gd name="connsiteX4" fmla="*/ 632169 w 885563"/>
                <a:gd name="connsiteY4" fmla="*/ 578099 h 578099"/>
                <a:gd name="connsiteX0" fmla="*/ 0 w 885563"/>
                <a:gd name="connsiteY0" fmla="*/ 488605 h 578099"/>
                <a:gd name="connsiteX1" fmla="*/ 442782 w 885563"/>
                <a:gd name="connsiteY1" fmla="*/ 0 h 578099"/>
                <a:gd name="connsiteX2" fmla="*/ 885563 w 885563"/>
                <a:gd name="connsiteY2" fmla="*/ 488605 h 578099"/>
                <a:gd name="connsiteX3" fmla="*/ 632169 w 885563"/>
                <a:gd name="connsiteY3" fmla="*/ 578099 h 578099"/>
                <a:gd name="connsiteX0" fmla="*/ 0 w 885563"/>
                <a:gd name="connsiteY0" fmla="*/ 488605 h 488605"/>
                <a:gd name="connsiteX1" fmla="*/ 442782 w 885563"/>
                <a:gd name="connsiteY1" fmla="*/ 0 h 488605"/>
                <a:gd name="connsiteX2" fmla="*/ 885563 w 885563"/>
                <a:gd name="connsiteY2" fmla="*/ 488605 h 48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5563" h="488605">
                  <a:moveTo>
                    <a:pt x="0" y="488605"/>
                  </a:moveTo>
                  <a:lnTo>
                    <a:pt x="442782" y="0"/>
                  </a:lnTo>
                  <a:lnTo>
                    <a:pt x="885563" y="488605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 err="1"/>
            </a:p>
          </p:txBody>
        </p:sp>
      </p:grpSp>
      <p:sp>
        <p:nvSpPr>
          <p:cNvPr id="1048914" name="!!3rd"/>
          <p:cNvSpPr/>
          <p:nvPr/>
        </p:nvSpPr>
        <p:spPr>
          <a:xfrm rot="19800000">
            <a:off x="2985455" y="3310010"/>
            <a:ext cx="1166974" cy="1106821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3683666"/>
              <a:gd name="connsiteY0" fmla="*/ 0 h 2076356"/>
              <a:gd name="connsiteX1" fmla="*/ 2265483 w 3683666"/>
              <a:gd name="connsiteY1" fmla="*/ 524872 h 2076356"/>
              <a:gd name="connsiteX2" fmla="*/ 3445180 w 3683666"/>
              <a:gd name="connsiteY2" fmla="*/ 815158 h 2076356"/>
              <a:gd name="connsiteX3" fmla="*/ 3683666 w 3683666"/>
              <a:gd name="connsiteY3" fmla="*/ 2076356 h 2076356"/>
              <a:gd name="connsiteX4" fmla="*/ 0 w 3683666"/>
              <a:gd name="connsiteY4" fmla="*/ 0 h 2076356"/>
              <a:gd name="connsiteX0" fmla="*/ 0 w 3683666"/>
              <a:gd name="connsiteY0" fmla="*/ 1000691 h 3077047"/>
              <a:gd name="connsiteX1" fmla="*/ 689931 w 3683666"/>
              <a:gd name="connsiteY1" fmla="*/ 0 h 3077047"/>
              <a:gd name="connsiteX2" fmla="*/ 3445180 w 3683666"/>
              <a:gd name="connsiteY2" fmla="*/ 1815849 h 3077047"/>
              <a:gd name="connsiteX3" fmla="*/ 3683666 w 3683666"/>
              <a:gd name="connsiteY3" fmla="*/ 3077047 h 3077047"/>
              <a:gd name="connsiteX4" fmla="*/ 0 w 3683666"/>
              <a:gd name="connsiteY4" fmla="*/ 1000691 h 3077047"/>
              <a:gd name="connsiteX0" fmla="*/ 0 w 3683666"/>
              <a:gd name="connsiteY0" fmla="*/ 1000691 h 3077047"/>
              <a:gd name="connsiteX1" fmla="*/ 689931 w 3683666"/>
              <a:gd name="connsiteY1" fmla="*/ 0 h 3077047"/>
              <a:gd name="connsiteX2" fmla="*/ 2153932 w 3683666"/>
              <a:gd name="connsiteY2" fmla="*/ 1004356 h 3077047"/>
              <a:gd name="connsiteX3" fmla="*/ 3683666 w 3683666"/>
              <a:gd name="connsiteY3" fmla="*/ 3077047 h 3077047"/>
              <a:gd name="connsiteX4" fmla="*/ 0 w 3683666"/>
              <a:gd name="connsiteY4" fmla="*/ 1000691 h 3077047"/>
              <a:gd name="connsiteX0" fmla="*/ 0 w 2153932"/>
              <a:gd name="connsiteY0" fmla="*/ 1000691 h 1910454"/>
              <a:gd name="connsiteX1" fmla="*/ 689931 w 2153932"/>
              <a:gd name="connsiteY1" fmla="*/ 0 h 1910454"/>
              <a:gd name="connsiteX2" fmla="*/ 2153932 w 2153932"/>
              <a:gd name="connsiteY2" fmla="*/ 1004356 h 1910454"/>
              <a:gd name="connsiteX3" fmla="*/ 1358268 w 2153932"/>
              <a:gd name="connsiteY3" fmla="*/ 1910454 h 1910454"/>
              <a:gd name="connsiteX4" fmla="*/ 0 w 2153932"/>
              <a:gd name="connsiteY4" fmla="*/ 1000691 h 1910454"/>
              <a:gd name="connsiteX0" fmla="*/ 0 w 2039298"/>
              <a:gd name="connsiteY0" fmla="*/ 1000691 h 1910454"/>
              <a:gd name="connsiteX1" fmla="*/ 689931 w 2039298"/>
              <a:gd name="connsiteY1" fmla="*/ 0 h 1910454"/>
              <a:gd name="connsiteX2" fmla="*/ 2039298 w 2039298"/>
              <a:gd name="connsiteY2" fmla="*/ 923507 h 1910454"/>
              <a:gd name="connsiteX3" fmla="*/ 1358268 w 2039298"/>
              <a:gd name="connsiteY3" fmla="*/ 1910454 h 1910454"/>
              <a:gd name="connsiteX4" fmla="*/ 0 w 2039298"/>
              <a:gd name="connsiteY4" fmla="*/ 1000691 h 1910454"/>
              <a:gd name="connsiteX0" fmla="*/ 0 w 2019511"/>
              <a:gd name="connsiteY0" fmla="*/ 1000691 h 1910454"/>
              <a:gd name="connsiteX1" fmla="*/ 689931 w 2019511"/>
              <a:gd name="connsiteY1" fmla="*/ 0 h 1910454"/>
              <a:gd name="connsiteX2" fmla="*/ 2019511 w 2019511"/>
              <a:gd name="connsiteY2" fmla="*/ 945079 h 1910454"/>
              <a:gd name="connsiteX3" fmla="*/ 1358268 w 2019511"/>
              <a:gd name="connsiteY3" fmla="*/ 1910454 h 1910454"/>
              <a:gd name="connsiteX4" fmla="*/ 0 w 2019511"/>
              <a:gd name="connsiteY4" fmla="*/ 1000691 h 1910454"/>
              <a:gd name="connsiteX0" fmla="*/ 0 w 2019511"/>
              <a:gd name="connsiteY0" fmla="*/ 1000691 h 1915414"/>
              <a:gd name="connsiteX1" fmla="*/ 689931 w 2019511"/>
              <a:gd name="connsiteY1" fmla="*/ 0 h 1915414"/>
              <a:gd name="connsiteX2" fmla="*/ 2019511 w 2019511"/>
              <a:gd name="connsiteY2" fmla="*/ 945079 h 1915414"/>
              <a:gd name="connsiteX3" fmla="*/ 1322409 w 2019511"/>
              <a:gd name="connsiteY3" fmla="*/ 1915414 h 1915414"/>
              <a:gd name="connsiteX4" fmla="*/ 0 w 2019511"/>
              <a:gd name="connsiteY4" fmla="*/ 1000691 h 191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9511" h="1915414">
                <a:moveTo>
                  <a:pt x="0" y="1000691"/>
                </a:moveTo>
                <a:lnTo>
                  <a:pt x="689931" y="0"/>
                </a:lnTo>
                <a:lnTo>
                  <a:pt x="2019511" y="945079"/>
                </a:lnTo>
                <a:lnTo>
                  <a:pt x="1322409" y="1915414"/>
                </a:lnTo>
                <a:lnTo>
                  <a:pt x="0" y="10006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grpSp>
        <p:nvGrpSpPr>
          <p:cNvPr id="159" name="Graphic 14"/>
          <p:cNvGrpSpPr/>
          <p:nvPr/>
        </p:nvGrpSpPr>
        <p:grpSpPr>
          <a:xfrm rot="317851">
            <a:off x="3204398" y="3421797"/>
            <a:ext cx="1008892" cy="936713"/>
            <a:chOff x="9036708" y="1329235"/>
            <a:chExt cx="1484510" cy="1378304"/>
          </a:xfrm>
        </p:grpSpPr>
        <p:sp>
          <p:nvSpPr>
            <p:cNvPr id="1048915" name="Freeform: Shape 129"/>
            <p:cNvSpPr/>
            <p:nvPr/>
          </p:nvSpPr>
          <p:spPr>
            <a:xfrm>
              <a:off x="9036709" y="1595083"/>
              <a:ext cx="1318140" cy="969811"/>
            </a:xfrm>
            <a:custGeom>
              <a:avLst/>
              <a:gdLst>
                <a:gd name="connsiteX0" fmla="*/ 1318140 w 1318139"/>
                <a:gd name="connsiteY0" fmla="*/ 0 h 968380"/>
                <a:gd name="connsiteX1" fmla="*/ 0 w 1318139"/>
                <a:gd name="connsiteY1" fmla="*/ 0 h 968380"/>
                <a:gd name="connsiteX2" fmla="*/ 0 w 1318139"/>
                <a:gd name="connsiteY2" fmla="*/ 815311 h 968380"/>
                <a:gd name="connsiteX3" fmla="*/ 47586 w 1318139"/>
                <a:gd name="connsiteY3" fmla="*/ 923967 h 968380"/>
                <a:gd name="connsiteX4" fmla="*/ 157035 w 1318139"/>
                <a:gd name="connsiteY4" fmla="*/ 968381 h 968380"/>
                <a:gd name="connsiteX5" fmla="*/ 842277 w 1318139"/>
                <a:gd name="connsiteY5" fmla="*/ 968381 h 968380"/>
                <a:gd name="connsiteX6" fmla="*/ 857346 w 1318139"/>
                <a:gd name="connsiteY6" fmla="*/ 962036 h 968380"/>
                <a:gd name="connsiteX7" fmla="*/ 1311795 w 1318139"/>
                <a:gd name="connsiteY7" fmla="*/ 507587 h 968380"/>
                <a:gd name="connsiteX8" fmla="*/ 1318140 w 1318139"/>
                <a:gd name="connsiteY8" fmla="*/ 492518 h 968380"/>
                <a:gd name="connsiteX9" fmla="*/ 1318140 w 1318139"/>
                <a:gd name="connsiteY9" fmla="*/ 0 h 968380"/>
                <a:gd name="connsiteX0" fmla="*/ 0 w 1318140"/>
                <a:gd name="connsiteY0" fmla="*/ 0 h 968381"/>
                <a:gd name="connsiteX1" fmla="*/ 0 w 1318140"/>
                <a:gd name="connsiteY1" fmla="*/ 815311 h 968381"/>
                <a:gd name="connsiteX2" fmla="*/ 47586 w 1318140"/>
                <a:gd name="connsiteY2" fmla="*/ 923967 h 968381"/>
                <a:gd name="connsiteX3" fmla="*/ 157035 w 1318140"/>
                <a:gd name="connsiteY3" fmla="*/ 968381 h 968381"/>
                <a:gd name="connsiteX4" fmla="*/ 842277 w 1318140"/>
                <a:gd name="connsiteY4" fmla="*/ 968381 h 968381"/>
                <a:gd name="connsiteX5" fmla="*/ 857346 w 1318140"/>
                <a:gd name="connsiteY5" fmla="*/ 962036 h 968381"/>
                <a:gd name="connsiteX6" fmla="*/ 1311795 w 1318140"/>
                <a:gd name="connsiteY6" fmla="*/ 507587 h 968381"/>
                <a:gd name="connsiteX7" fmla="*/ 1318140 w 1318140"/>
                <a:gd name="connsiteY7" fmla="*/ 492518 h 968381"/>
                <a:gd name="connsiteX8" fmla="*/ 1318140 w 1318140"/>
                <a:gd name="connsiteY8" fmla="*/ 0 h 968381"/>
                <a:gd name="connsiteX9" fmla="*/ 91440 w 1318140"/>
                <a:gd name="connsiteY9" fmla="*/ 91440 h 968381"/>
                <a:gd name="connsiteX0" fmla="*/ 0 w 1318140"/>
                <a:gd name="connsiteY0" fmla="*/ 239 h 968620"/>
                <a:gd name="connsiteX1" fmla="*/ 0 w 1318140"/>
                <a:gd name="connsiteY1" fmla="*/ 815550 h 968620"/>
                <a:gd name="connsiteX2" fmla="*/ 47586 w 1318140"/>
                <a:gd name="connsiteY2" fmla="*/ 924206 h 968620"/>
                <a:gd name="connsiteX3" fmla="*/ 157035 w 1318140"/>
                <a:gd name="connsiteY3" fmla="*/ 968620 h 968620"/>
                <a:gd name="connsiteX4" fmla="*/ 842277 w 1318140"/>
                <a:gd name="connsiteY4" fmla="*/ 968620 h 968620"/>
                <a:gd name="connsiteX5" fmla="*/ 857346 w 1318140"/>
                <a:gd name="connsiteY5" fmla="*/ 962275 h 968620"/>
                <a:gd name="connsiteX6" fmla="*/ 1311795 w 1318140"/>
                <a:gd name="connsiteY6" fmla="*/ 507826 h 968620"/>
                <a:gd name="connsiteX7" fmla="*/ 1318140 w 1318140"/>
                <a:gd name="connsiteY7" fmla="*/ 492757 h 968620"/>
                <a:gd name="connsiteX8" fmla="*/ 1318140 w 1318140"/>
                <a:gd name="connsiteY8" fmla="*/ 239 h 968620"/>
                <a:gd name="connsiteX9" fmla="*/ 20003 w 1318140"/>
                <a:gd name="connsiteY9" fmla="*/ 0 h 968620"/>
                <a:gd name="connsiteX0" fmla="*/ 0 w 1318140"/>
                <a:gd name="connsiteY0" fmla="*/ 1430 h 969811"/>
                <a:gd name="connsiteX1" fmla="*/ 0 w 1318140"/>
                <a:gd name="connsiteY1" fmla="*/ 816741 h 969811"/>
                <a:gd name="connsiteX2" fmla="*/ 47586 w 1318140"/>
                <a:gd name="connsiteY2" fmla="*/ 925397 h 969811"/>
                <a:gd name="connsiteX3" fmla="*/ 157035 w 1318140"/>
                <a:gd name="connsiteY3" fmla="*/ 969811 h 969811"/>
                <a:gd name="connsiteX4" fmla="*/ 842277 w 1318140"/>
                <a:gd name="connsiteY4" fmla="*/ 969811 h 969811"/>
                <a:gd name="connsiteX5" fmla="*/ 857346 w 1318140"/>
                <a:gd name="connsiteY5" fmla="*/ 963466 h 969811"/>
                <a:gd name="connsiteX6" fmla="*/ 1311795 w 1318140"/>
                <a:gd name="connsiteY6" fmla="*/ 509017 h 969811"/>
                <a:gd name="connsiteX7" fmla="*/ 1318140 w 1318140"/>
                <a:gd name="connsiteY7" fmla="*/ 493948 h 969811"/>
                <a:gd name="connsiteX8" fmla="*/ 1318140 w 1318140"/>
                <a:gd name="connsiteY8" fmla="*/ 1430 h 969811"/>
                <a:gd name="connsiteX9" fmla="*/ 180737 w 1318140"/>
                <a:gd name="connsiteY9" fmla="*/ 0 h 969811"/>
                <a:gd name="connsiteX0" fmla="*/ 0 w 1318140"/>
                <a:gd name="connsiteY0" fmla="*/ 816741 h 969811"/>
                <a:gd name="connsiteX1" fmla="*/ 47586 w 1318140"/>
                <a:gd name="connsiteY1" fmla="*/ 925397 h 969811"/>
                <a:gd name="connsiteX2" fmla="*/ 157035 w 1318140"/>
                <a:gd name="connsiteY2" fmla="*/ 969811 h 969811"/>
                <a:gd name="connsiteX3" fmla="*/ 842277 w 1318140"/>
                <a:gd name="connsiteY3" fmla="*/ 969811 h 969811"/>
                <a:gd name="connsiteX4" fmla="*/ 857346 w 1318140"/>
                <a:gd name="connsiteY4" fmla="*/ 963466 h 969811"/>
                <a:gd name="connsiteX5" fmla="*/ 1311795 w 1318140"/>
                <a:gd name="connsiteY5" fmla="*/ 509017 h 969811"/>
                <a:gd name="connsiteX6" fmla="*/ 1318140 w 1318140"/>
                <a:gd name="connsiteY6" fmla="*/ 493948 h 969811"/>
                <a:gd name="connsiteX7" fmla="*/ 1318140 w 1318140"/>
                <a:gd name="connsiteY7" fmla="*/ 1430 h 969811"/>
                <a:gd name="connsiteX8" fmla="*/ 180737 w 1318140"/>
                <a:gd name="connsiteY8" fmla="*/ 0 h 96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8140" h="969811">
                  <a:moveTo>
                    <a:pt x="0" y="816741"/>
                  </a:moveTo>
                  <a:cubicBezTo>
                    <a:pt x="793" y="857983"/>
                    <a:pt x="17448" y="896845"/>
                    <a:pt x="47586" y="925397"/>
                  </a:cubicBezTo>
                  <a:cubicBezTo>
                    <a:pt x="76931" y="953949"/>
                    <a:pt x="115793" y="969811"/>
                    <a:pt x="157035" y="969811"/>
                  </a:cubicBezTo>
                  <a:lnTo>
                    <a:pt x="842277" y="969811"/>
                  </a:lnTo>
                  <a:cubicBezTo>
                    <a:pt x="847829" y="969811"/>
                    <a:pt x="853380" y="967431"/>
                    <a:pt x="857346" y="963466"/>
                  </a:cubicBezTo>
                  <a:lnTo>
                    <a:pt x="1311795" y="509017"/>
                  </a:lnTo>
                  <a:cubicBezTo>
                    <a:pt x="1315760" y="505051"/>
                    <a:pt x="1318140" y="499500"/>
                    <a:pt x="1318140" y="493948"/>
                  </a:cubicBezTo>
                  <a:lnTo>
                    <a:pt x="1318140" y="1430"/>
                  </a:lnTo>
                  <a:lnTo>
                    <a:pt x="180737" y="0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/>
            </a:p>
          </p:txBody>
        </p:sp>
        <p:sp>
          <p:nvSpPr>
            <p:cNvPr id="1048916" name="Freeform: Shape 130"/>
            <p:cNvSpPr/>
            <p:nvPr/>
          </p:nvSpPr>
          <p:spPr>
            <a:xfrm>
              <a:off x="9036708" y="1370704"/>
              <a:ext cx="184000" cy="1014156"/>
            </a:xfrm>
            <a:custGeom>
              <a:avLst/>
              <a:gdLst>
                <a:gd name="connsiteX0" fmla="*/ 157828 w 184000"/>
                <a:gd name="connsiteY0" fmla="*/ 876949 h 1014156"/>
                <a:gd name="connsiteX1" fmla="*/ 184000 w 184000"/>
                <a:gd name="connsiteY1" fmla="*/ 879328 h 1014156"/>
                <a:gd name="connsiteX2" fmla="*/ 184000 w 184000"/>
                <a:gd name="connsiteY2" fmla="*/ 1362 h 1014156"/>
                <a:gd name="connsiteX3" fmla="*/ 0 w 184000"/>
                <a:gd name="connsiteY3" fmla="*/ 163155 h 1014156"/>
                <a:gd name="connsiteX4" fmla="*/ 0 w 184000"/>
                <a:gd name="connsiteY4" fmla="*/ 1014156 h 1014156"/>
                <a:gd name="connsiteX5" fmla="*/ 157828 w 184000"/>
                <a:gd name="connsiteY5" fmla="*/ 876949 h 1014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000" h="1014156">
                  <a:moveTo>
                    <a:pt x="157828" y="876949"/>
                  </a:moveTo>
                  <a:cubicBezTo>
                    <a:pt x="166552" y="876949"/>
                    <a:pt x="175276" y="877742"/>
                    <a:pt x="184000" y="879328"/>
                  </a:cubicBezTo>
                  <a:lnTo>
                    <a:pt x="184000" y="1362"/>
                  </a:lnTo>
                  <a:cubicBezTo>
                    <a:pt x="84862" y="-11328"/>
                    <a:pt x="0" y="66396"/>
                    <a:pt x="0" y="163155"/>
                  </a:cubicBezTo>
                  <a:lnTo>
                    <a:pt x="0" y="1014156"/>
                  </a:lnTo>
                  <a:cubicBezTo>
                    <a:pt x="10310" y="936432"/>
                    <a:pt x="76931" y="876949"/>
                    <a:pt x="157828" y="876949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8917" name="Freeform: Shape 131"/>
            <p:cNvSpPr/>
            <p:nvPr/>
          </p:nvSpPr>
          <p:spPr>
            <a:xfrm>
              <a:off x="9476603" y="1912962"/>
              <a:ext cx="230277" cy="227621"/>
            </a:xfrm>
            <a:custGeom>
              <a:avLst/>
              <a:gdLst>
                <a:gd name="connsiteX0" fmla="*/ 73243 w 230277"/>
                <a:gd name="connsiteY0" fmla="*/ 0 h 227621"/>
                <a:gd name="connsiteX1" fmla="*/ 69278 w 230277"/>
                <a:gd name="connsiteY1" fmla="*/ 7138 h 227621"/>
                <a:gd name="connsiteX2" fmla="*/ 1071 w 230277"/>
                <a:gd name="connsiteY2" fmla="*/ 199862 h 227621"/>
                <a:gd name="connsiteX3" fmla="*/ 5829 w 230277"/>
                <a:gd name="connsiteY3" fmla="*/ 221276 h 227621"/>
                <a:gd name="connsiteX4" fmla="*/ 20898 w 230277"/>
                <a:gd name="connsiteY4" fmla="*/ 227621 h 227621"/>
                <a:gd name="connsiteX5" fmla="*/ 28036 w 230277"/>
                <a:gd name="connsiteY5" fmla="*/ 226828 h 227621"/>
                <a:gd name="connsiteX6" fmla="*/ 220761 w 230277"/>
                <a:gd name="connsiteY6" fmla="*/ 158621 h 227621"/>
                <a:gd name="connsiteX7" fmla="*/ 230278 w 230277"/>
                <a:gd name="connsiteY7" fmla="*/ 152276 h 227621"/>
                <a:gd name="connsiteX8" fmla="*/ 73243 w 230277"/>
                <a:gd name="connsiteY8" fmla="*/ 0 h 227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277" h="227621">
                  <a:moveTo>
                    <a:pt x="73243" y="0"/>
                  </a:moveTo>
                  <a:cubicBezTo>
                    <a:pt x="71657" y="2379"/>
                    <a:pt x="70071" y="4759"/>
                    <a:pt x="69278" y="7138"/>
                  </a:cubicBezTo>
                  <a:lnTo>
                    <a:pt x="1071" y="199862"/>
                  </a:lnTo>
                  <a:cubicBezTo>
                    <a:pt x="-1309" y="207793"/>
                    <a:pt x="278" y="215724"/>
                    <a:pt x="5829" y="221276"/>
                  </a:cubicBezTo>
                  <a:cubicBezTo>
                    <a:pt x="9795" y="225242"/>
                    <a:pt x="15347" y="227621"/>
                    <a:pt x="20898" y="227621"/>
                  </a:cubicBezTo>
                  <a:cubicBezTo>
                    <a:pt x="23278" y="227621"/>
                    <a:pt x="25657" y="227621"/>
                    <a:pt x="28036" y="226828"/>
                  </a:cubicBezTo>
                  <a:lnTo>
                    <a:pt x="220761" y="158621"/>
                  </a:lnTo>
                  <a:cubicBezTo>
                    <a:pt x="224726" y="157035"/>
                    <a:pt x="227899" y="154655"/>
                    <a:pt x="230278" y="152276"/>
                  </a:cubicBezTo>
                  <a:lnTo>
                    <a:pt x="73243" y="0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8918" name="Freeform: Shape 132"/>
            <p:cNvSpPr/>
            <p:nvPr/>
          </p:nvSpPr>
          <p:spPr>
            <a:xfrm>
              <a:off x="9476603" y="1991480"/>
              <a:ext cx="149381" cy="148310"/>
            </a:xfrm>
            <a:custGeom>
              <a:avLst/>
              <a:gdLst>
                <a:gd name="connsiteX0" fmla="*/ 20898 w 149381"/>
                <a:gd name="connsiteY0" fmla="*/ 148311 h 148310"/>
                <a:gd name="connsiteX1" fmla="*/ 28036 w 149381"/>
                <a:gd name="connsiteY1" fmla="*/ 147517 h 148310"/>
                <a:gd name="connsiteX2" fmla="*/ 149381 w 149381"/>
                <a:gd name="connsiteY2" fmla="*/ 104690 h 148310"/>
                <a:gd name="connsiteX3" fmla="*/ 43898 w 149381"/>
                <a:gd name="connsiteY3" fmla="*/ 0 h 148310"/>
                <a:gd name="connsiteX4" fmla="*/ 1071 w 149381"/>
                <a:gd name="connsiteY4" fmla="*/ 120552 h 148310"/>
                <a:gd name="connsiteX5" fmla="*/ 5829 w 149381"/>
                <a:gd name="connsiteY5" fmla="*/ 141966 h 148310"/>
                <a:gd name="connsiteX6" fmla="*/ 20898 w 149381"/>
                <a:gd name="connsiteY6" fmla="*/ 148311 h 14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381" h="148310">
                  <a:moveTo>
                    <a:pt x="20898" y="148311"/>
                  </a:moveTo>
                  <a:cubicBezTo>
                    <a:pt x="23278" y="148311"/>
                    <a:pt x="25657" y="148311"/>
                    <a:pt x="28036" y="147517"/>
                  </a:cubicBezTo>
                  <a:lnTo>
                    <a:pt x="149381" y="104690"/>
                  </a:lnTo>
                  <a:lnTo>
                    <a:pt x="43898" y="0"/>
                  </a:lnTo>
                  <a:lnTo>
                    <a:pt x="1071" y="120552"/>
                  </a:lnTo>
                  <a:cubicBezTo>
                    <a:pt x="-1309" y="128483"/>
                    <a:pt x="278" y="136414"/>
                    <a:pt x="5829" y="141966"/>
                  </a:cubicBezTo>
                  <a:cubicBezTo>
                    <a:pt x="9795" y="146724"/>
                    <a:pt x="15347" y="148311"/>
                    <a:pt x="20898" y="148311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8919" name="Freeform: Shape 133"/>
            <p:cNvSpPr/>
            <p:nvPr/>
          </p:nvSpPr>
          <p:spPr>
            <a:xfrm>
              <a:off x="9549846" y="1378807"/>
              <a:ext cx="688414" cy="686432"/>
            </a:xfrm>
            <a:custGeom>
              <a:avLst/>
              <a:gdLst>
                <a:gd name="connsiteX0" fmla="*/ 688415 w 688414"/>
                <a:gd name="connsiteY0" fmla="*/ 145535 h 686432"/>
                <a:gd name="connsiteX1" fmla="*/ 682070 w 688414"/>
                <a:gd name="connsiteY1" fmla="*/ 130466 h 686432"/>
                <a:gd name="connsiteX2" fmla="*/ 640828 w 688414"/>
                <a:gd name="connsiteY2" fmla="*/ 89224 h 686432"/>
                <a:gd name="connsiteX3" fmla="*/ 640828 w 688414"/>
                <a:gd name="connsiteY3" fmla="*/ 89224 h 686432"/>
                <a:gd name="connsiteX4" fmla="*/ 557552 w 688414"/>
                <a:gd name="connsiteY4" fmla="*/ 5948 h 686432"/>
                <a:gd name="connsiteX5" fmla="*/ 528208 w 688414"/>
                <a:gd name="connsiteY5" fmla="*/ 5948 h 686432"/>
                <a:gd name="connsiteX6" fmla="*/ 445725 w 688414"/>
                <a:gd name="connsiteY6" fmla="*/ 88431 h 686432"/>
                <a:gd name="connsiteX7" fmla="*/ 445725 w 688414"/>
                <a:gd name="connsiteY7" fmla="*/ 88431 h 686432"/>
                <a:gd name="connsiteX8" fmla="*/ 793 w 688414"/>
                <a:gd name="connsiteY8" fmla="*/ 533363 h 686432"/>
                <a:gd name="connsiteX9" fmla="*/ 0 w 688414"/>
                <a:gd name="connsiteY9" fmla="*/ 534156 h 686432"/>
                <a:gd name="connsiteX10" fmla="*/ 99138 w 688414"/>
                <a:gd name="connsiteY10" fmla="*/ 630915 h 686432"/>
                <a:gd name="connsiteX11" fmla="*/ 99138 w 688414"/>
                <a:gd name="connsiteY11" fmla="*/ 630915 h 686432"/>
                <a:gd name="connsiteX12" fmla="*/ 156242 w 688414"/>
                <a:gd name="connsiteY12" fmla="*/ 686432 h 686432"/>
                <a:gd name="connsiteX13" fmla="*/ 599587 w 688414"/>
                <a:gd name="connsiteY13" fmla="*/ 243087 h 686432"/>
                <a:gd name="connsiteX14" fmla="*/ 599587 w 688414"/>
                <a:gd name="connsiteY14" fmla="*/ 243087 h 686432"/>
                <a:gd name="connsiteX15" fmla="*/ 682070 w 688414"/>
                <a:gd name="connsiteY15" fmla="*/ 160604 h 686432"/>
                <a:gd name="connsiteX16" fmla="*/ 688415 w 688414"/>
                <a:gd name="connsiteY16" fmla="*/ 145535 h 686432"/>
                <a:gd name="connsiteX17" fmla="*/ 688415 w 688414"/>
                <a:gd name="connsiteY17" fmla="*/ 145535 h 686432"/>
                <a:gd name="connsiteX18" fmla="*/ 688415 w 688414"/>
                <a:gd name="connsiteY18" fmla="*/ 145535 h 686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8414" h="686432">
                  <a:moveTo>
                    <a:pt x="688415" y="145535"/>
                  </a:moveTo>
                  <a:cubicBezTo>
                    <a:pt x="688415" y="139983"/>
                    <a:pt x="686035" y="134431"/>
                    <a:pt x="682070" y="130466"/>
                  </a:cubicBezTo>
                  <a:lnTo>
                    <a:pt x="640828" y="89224"/>
                  </a:lnTo>
                  <a:lnTo>
                    <a:pt x="640828" y="89224"/>
                  </a:lnTo>
                  <a:lnTo>
                    <a:pt x="557552" y="5948"/>
                  </a:lnTo>
                  <a:cubicBezTo>
                    <a:pt x="549621" y="-1983"/>
                    <a:pt x="536139" y="-1983"/>
                    <a:pt x="528208" y="5948"/>
                  </a:cubicBezTo>
                  <a:lnTo>
                    <a:pt x="445725" y="88431"/>
                  </a:lnTo>
                  <a:lnTo>
                    <a:pt x="445725" y="88431"/>
                  </a:lnTo>
                  <a:lnTo>
                    <a:pt x="793" y="533363"/>
                  </a:lnTo>
                  <a:cubicBezTo>
                    <a:pt x="793" y="533363"/>
                    <a:pt x="0" y="534156"/>
                    <a:pt x="0" y="534156"/>
                  </a:cubicBezTo>
                  <a:lnTo>
                    <a:pt x="99138" y="630915"/>
                  </a:lnTo>
                  <a:lnTo>
                    <a:pt x="99138" y="630915"/>
                  </a:lnTo>
                  <a:lnTo>
                    <a:pt x="156242" y="686432"/>
                  </a:lnTo>
                  <a:lnTo>
                    <a:pt x="599587" y="243087"/>
                  </a:lnTo>
                  <a:lnTo>
                    <a:pt x="599587" y="243087"/>
                  </a:lnTo>
                  <a:lnTo>
                    <a:pt x="682070" y="160604"/>
                  </a:lnTo>
                  <a:cubicBezTo>
                    <a:pt x="686035" y="155845"/>
                    <a:pt x="688415" y="151086"/>
                    <a:pt x="688415" y="145535"/>
                  </a:cubicBezTo>
                  <a:cubicBezTo>
                    <a:pt x="688415" y="145535"/>
                    <a:pt x="688415" y="145535"/>
                    <a:pt x="688415" y="145535"/>
                  </a:cubicBezTo>
                  <a:cubicBezTo>
                    <a:pt x="688415" y="145535"/>
                    <a:pt x="688415" y="145535"/>
                    <a:pt x="688415" y="145535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8920" name="Freeform: Shape 134"/>
            <p:cNvSpPr/>
            <p:nvPr/>
          </p:nvSpPr>
          <p:spPr>
            <a:xfrm>
              <a:off x="10062192" y="1329235"/>
              <a:ext cx="224845" cy="224451"/>
            </a:xfrm>
            <a:custGeom>
              <a:avLst/>
              <a:gdLst>
                <a:gd name="connsiteX0" fmla="*/ 192724 w 224845"/>
                <a:gd name="connsiteY0" fmla="*/ 31727 h 224451"/>
                <a:gd name="connsiteX1" fmla="*/ 38069 w 224845"/>
                <a:gd name="connsiteY1" fmla="*/ 32520 h 224451"/>
                <a:gd name="connsiteX2" fmla="*/ 0 w 224845"/>
                <a:gd name="connsiteY2" fmla="*/ 70589 h 224451"/>
                <a:gd name="connsiteX3" fmla="*/ 0 w 224845"/>
                <a:gd name="connsiteY3" fmla="*/ 70589 h 224451"/>
                <a:gd name="connsiteX4" fmla="*/ 0 w 224845"/>
                <a:gd name="connsiteY4" fmla="*/ 70589 h 224451"/>
                <a:gd name="connsiteX5" fmla="*/ 154655 w 224845"/>
                <a:gd name="connsiteY5" fmla="*/ 224451 h 224451"/>
                <a:gd name="connsiteX6" fmla="*/ 154655 w 224845"/>
                <a:gd name="connsiteY6" fmla="*/ 224451 h 224451"/>
                <a:gd name="connsiteX7" fmla="*/ 154655 w 224845"/>
                <a:gd name="connsiteY7" fmla="*/ 224451 h 224451"/>
                <a:gd name="connsiteX8" fmla="*/ 192724 w 224845"/>
                <a:gd name="connsiteY8" fmla="*/ 185589 h 224451"/>
                <a:gd name="connsiteX9" fmla="*/ 192724 w 224845"/>
                <a:gd name="connsiteY9" fmla="*/ 31727 h 224451"/>
                <a:gd name="connsiteX10" fmla="*/ 192724 w 224845"/>
                <a:gd name="connsiteY10" fmla="*/ 31727 h 224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845" h="224451">
                  <a:moveTo>
                    <a:pt x="192724" y="31727"/>
                  </a:moveTo>
                  <a:cubicBezTo>
                    <a:pt x="149897" y="-11101"/>
                    <a:pt x="80897" y="-10308"/>
                    <a:pt x="38069" y="32520"/>
                  </a:cubicBezTo>
                  <a:lnTo>
                    <a:pt x="0" y="70589"/>
                  </a:lnTo>
                  <a:lnTo>
                    <a:pt x="0" y="70589"/>
                  </a:lnTo>
                  <a:lnTo>
                    <a:pt x="0" y="70589"/>
                  </a:lnTo>
                  <a:lnTo>
                    <a:pt x="154655" y="224451"/>
                  </a:lnTo>
                  <a:lnTo>
                    <a:pt x="154655" y="224451"/>
                  </a:lnTo>
                  <a:lnTo>
                    <a:pt x="154655" y="224451"/>
                  </a:lnTo>
                  <a:lnTo>
                    <a:pt x="192724" y="185589"/>
                  </a:lnTo>
                  <a:cubicBezTo>
                    <a:pt x="235552" y="142762"/>
                    <a:pt x="235552" y="73761"/>
                    <a:pt x="192724" y="31727"/>
                  </a:cubicBezTo>
                  <a:lnTo>
                    <a:pt x="192724" y="31727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8921" name="Freeform: Shape 135"/>
            <p:cNvSpPr/>
            <p:nvPr/>
          </p:nvSpPr>
          <p:spPr>
            <a:xfrm>
              <a:off x="9743183" y="1929504"/>
              <a:ext cx="778035" cy="778035"/>
            </a:xfrm>
            <a:custGeom>
              <a:avLst/>
              <a:gdLst>
                <a:gd name="connsiteX0" fmla="*/ 778036 w 778035"/>
                <a:gd name="connsiteY0" fmla="*/ 0 h 778035"/>
                <a:gd name="connsiteX1" fmla="*/ 0 w 778035"/>
                <a:gd name="connsiteY1" fmla="*/ 778036 h 778035"/>
                <a:gd name="connsiteX2" fmla="*/ 778036 w 778035"/>
                <a:gd name="connsiteY2" fmla="*/ 778036 h 778035"/>
                <a:gd name="connsiteX3" fmla="*/ 778036 w 778035"/>
                <a:gd name="connsiteY3" fmla="*/ 0 h 778035"/>
                <a:gd name="connsiteX4" fmla="*/ 379897 w 778035"/>
                <a:gd name="connsiteY4" fmla="*/ 609104 h 778035"/>
                <a:gd name="connsiteX5" fmla="*/ 606725 w 778035"/>
                <a:gd name="connsiteY5" fmla="*/ 382276 h 778035"/>
                <a:gd name="connsiteX6" fmla="*/ 606725 w 778035"/>
                <a:gd name="connsiteY6" fmla="*/ 609104 h 778035"/>
                <a:gd name="connsiteX7" fmla="*/ 379897 w 778035"/>
                <a:gd name="connsiteY7" fmla="*/ 609104 h 778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8035" h="778035">
                  <a:moveTo>
                    <a:pt x="778036" y="0"/>
                  </a:moveTo>
                  <a:lnTo>
                    <a:pt x="0" y="778036"/>
                  </a:lnTo>
                  <a:lnTo>
                    <a:pt x="778036" y="778036"/>
                  </a:lnTo>
                  <a:lnTo>
                    <a:pt x="778036" y="0"/>
                  </a:lnTo>
                  <a:close/>
                  <a:moveTo>
                    <a:pt x="379897" y="609104"/>
                  </a:moveTo>
                  <a:lnTo>
                    <a:pt x="606725" y="382276"/>
                  </a:lnTo>
                  <a:lnTo>
                    <a:pt x="606725" y="609104"/>
                  </a:lnTo>
                  <a:lnTo>
                    <a:pt x="379897" y="609104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/>
            </a:p>
          </p:txBody>
        </p:sp>
        <p:sp>
          <p:nvSpPr>
            <p:cNvPr id="1048922" name="Freeform: Shape 136"/>
            <p:cNvSpPr/>
            <p:nvPr/>
          </p:nvSpPr>
          <p:spPr>
            <a:xfrm>
              <a:off x="9378536" y="2139790"/>
              <a:ext cx="611483" cy="7931"/>
            </a:xfrm>
            <a:custGeom>
              <a:avLst/>
              <a:gdLst>
                <a:gd name="connsiteX0" fmla="*/ 0 w 611483"/>
                <a:gd name="connsiteY0" fmla="*/ 0 h 7931"/>
                <a:gd name="connsiteX1" fmla="*/ 611484 w 611483"/>
                <a:gd name="connsiteY1" fmla="*/ 0 h 7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1483" h="7931">
                  <a:moveTo>
                    <a:pt x="0" y="0"/>
                  </a:moveTo>
                  <a:lnTo>
                    <a:pt x="611484" y="0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</p:grpSp>
      <p:sp>
        <p:nvSpPr>
          <p:cNvPr id="1048923" name="!!4th"/>
          <p:cNvSpPr/>
          <p:nvPr/>
        </p:nvSpPr>
        <p:spPr>
          <a:xfrm rot="900000">
            <a:off x="2031295" y="4831809"/>
            <a:ext cx="883821" cy="832565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261198 h 1261198"/>
              <a:gd name="connsiteX1" fmla="*/ 93806 w 1700212"/>
              <a:gd name="connsiteY1" fmla="*/ 240990 h 1261198"/>
              <a:gd name="connsiteX2" fmla="*/ 1461726 w 1700212"/>
              <a:gd name="connsiteY2" fmla="*/ 0 h 1261198"/>
              <a:gd name="connsiteX3" fmla="*/ 1700212 w 1700212"/>
              <a:gd name="connsiteY3" fmla="*/ 1261198 h 1261198"/>
              <a:gd name="connsiteX4" fmla="*/ 0 w 1700212"/>
              <a:gd name="connsiteY4" fmla="*/ 1261198 h 1261198"/>
              <a:gd name="connsiteX0" fmla="*/ 0 w 1700212"/>
              <a:gd name="connsiteY0" fmla="*/ 1276656 h 1276656"/>
              <a:gd name="connsiteX1" fmla="*/ 93806 w 1700212"/>
              <a:gd name="connsiteY1" fmla="*/ 256448 h 1276656"/>
              <a:gd name="connsiteX2" fmla="*/ 706270 w 1700212"/>
              <a:gd name="connsiteY2" fmla="*/ 0 h 1276656"/>
              <a:gd name="connsiteX3" fmla="*/ 1700212 w 1700212"/>
              <a:gd name="connsiteY3" fmla="*/ 1276656 h 1276656"/>
              <a:gd name="connsiteX4" fmla="*/ 0 w 1700212"/>
              <a:gd name="connsiteY4" fmla="*/ 1276656 h 1276656"/>
              <a:gd name="connsiteX0" fmla="*/ 81037 w 1606406"/>
              <a:gd name="connsiteY0" fmla="*/ 891716 h 1276656"/>
              <a:gd name="connsiteX1" fmla="*/ 0 w 1606406"/>
              <a:gd name="connsiteY1" fmla="*/ 256448 h 1276656"/>
              <a:gd name="connsiteX2" fmla="*/ 612464 w 1606406"/>
              <a:gd name="connsiteY2" fmla="*/ 0 h 1276656"/>
              <a:gd name="connsiteX3" fmla="*/ 1606406 w 1606406"/>
              <a:gd name="connsiteY3" fmla="*/ 1276656 h 1276656"/>
              <a:gd name="connsiteX4" fmla="*/ 81037 w 1606406"/>
              <a:gd name="connsiteY4" fmla="*/ 891716 h 1276656"/>
              <a:gd name="connsiteX0" fmla="*/ 81037 w 612464"/>
              <a:gd name="connsiteY0" fmla="*/ 891716 h 1296320"/>
              <a:gd name="connsiteX1" fmla="*/ 0 w 612464"/>
              <a:gd name="connsiteY1" fmla="*/ 256448 h 1296320"/>
              <a:gd name="connsiteX2" fmla="*/ 612464 w 612464"/>
              <a:gd name="connsiteY2" fmla="*/ 0 h 1296320"/>
              <a:gd name="connsiteX3" fmla="*/ 18888 w 612464"/>
              <a:gd name="connsiteY3" fmla="*/ 1296320 h 1296320"/>
              <a:gd name="connsiteX4" fmla="*/ 81037 w 612464"/>
              <a:gd name="connsiteY4" fmla="*/ 891716 h 1296320"/>
              <a:gd name="connsiteX0" fmla="*/ 81037 w 612464"/>
              <a:gd name="connsiteY0" fmla="*/ 891716 h 1296320"/>
              <a:gd name="connsiteX1" fmla="*/ 0 w 612464"/>
              <a:gd name="connsiteY1" fmla="*/ 256448 h 1296320"/>
              <a:gd name="connsiteX2" fmla="*/ 612464 w 612464"/>
              <a:gd name="connsiteY2" fmla="*/ 0 h 1296320"/>
              <a:gd name="connsiteX3" fmla="*/ 374673 w 612464"/>
              <a:gd name="connsiteY3" fmla="*/ 518859 h 1296320"/>
              <a:gd name="connsiteX4" fmla="*/ 18888 w 612464"/>
              <a:gd name="connsiteY4" fmla="*/ 1296320 h 1296320"/>
              <a:gd name="connsiteX5" fmla="*/ 81037 w 612464"/>
              <a:gd name="connsiteY5" fmla="*/ 891716 h 1296320"/>
              <a:gd name="connsiteX0" fmla="*/ 81037 w 1258724"/>
              <a:gd name="connsiteY0" fmla="*/ 891716 h 1296320"/>
              <a:gd name="connsiteX1" fmla="*/ 0 w 1258724"/>
              <a:gd name="connsiteY1" fmla="*/ 256448 h 1296320"/>
              <a:gd name="connsiteX2" fmla="*/ 612464 w 1258724"/>
              <a:gd name="connsiteY2" fmla="*/ 0 h 1296320"/>
              <a:gd name="connsiteX3" fmla="*/ 1258724 w 1258724"/>
              <a:gd name="connsiteY3" fmla="*/ 958162 h 1296320"/>
              <a:gd name="connsiteX4" fmla="*/ 18888 w 1258724"/>
              <a:gd name="connsiteY4" fmla="*/ 1296320 h 1296320"/>
              <a:gd name="connsiteX5" fmla="*/ 81037 w 1258724"/>
              <a:gd name="connsiteY5" fmla="*/ 891716 h 1296320"/>
              <a:gd name="connsiteX0" fmla="*/ 99212 w 1276899"/>
              <a:gd name="connsiteY0" fmla="*/ 891716 h 1186040"/>
              <a:gd name="connsiteX1" fmla="*/ 18175 w 1276899"/>
              <a:gd name="connsiteY1" fmla="*/ 256448 h 1186040"/>
              <a:gd name="connsiteX2" fmla="*/ 630639 w 1276899"/>
              <a:gd name="connsiteY2" fmla="*/ 0 h 1186040"/>
              <a:gd name="connsiteX3" fmla="*/ 1276899 w 1276899"/>
              <a:gd name="connsiteY3" fmla="*/ 958162 h 1186040"/>
              <a:gd name="connsiteX4" fmla="*/ 0 w 1276899"/>
              <a:gd name="connsiteY4" fmla="*/ 1186040 h 1186040"/>
              <a:gd name="connsiteX5" fmla="*/ 99212 w 1276899"/>
              <a:gd name="connsiteY5" fmla="*/ 891716 h 1186040"/>
              <a:gd name="connsiteX0" fmla="*/ 99212 w 753038"/>
              <a:gd name="connsiteY0" fmla="*/ 891716 h 1186040"/>
              <a:gd name="connsiteX1" fmla="*/ 18175 w 753038"/>
              <a:gd name="connsiteY1" fmla="*/ 256448 h 1186040"/>
              <a:gd name="connsiteX2" fmla="*/ 630639 w 753038"/>
              <a:gd name="connsiteY2" fmla="*/ 0 h 1186040"/>
              <a:gd name="connsiteX3" fmla="*/ 753038 w 753038"/>
              <a:gd name="connsiteY3" fmla="*/ 1106043 h 1186040"/>
              <a:gd name="connsiteX4" fmla="*/ 0 w 753038"/>
              <a:gd name="connsiteY4" fmla="*/ 1186040 h 1186040"/>
              <a:gd name="connsiteX5" fmla="*/ 99212 w 753038"/>
              <a:gd name="connsiteY5" fmla="*/ 891716 h 1186040"/>
              <a:gd name="connsiteX0" fmla="*/ 99212 w 753038"/>
              <a:gd name="connsiteY0" fmla="*/ 891716 h 1186040"/>
              <a:gd name="connsiteX1" fmla="*/ 18175 w 753038"/>
              <a:gd name="connsiteY1" fmla="*/ 256448 h 1186040"/>
              <a:gd name="connsiteX2" fmla="*/ 630639 w 753038"/>
              <a:gd name="connsiteY2" fmla="*/ 0 h 1186040"/>
              <a:gd name="connsiteX3" fmla="*/ 738748 w 753038"/>
              <a:gd name="connsiteY3" fmla="*/ 884479 h 1186040"/>
              <a:gd name="connsiteX4" fmla="*/ 753038 w 753038"/>
              <a:gd name="connsiteY4" fmla="*/ 1106043 h 1186040"/>
              <a:gd name="connsiteX5" fmla="*/ 0 w 753038"/>
              <a:gd name="connsiteY5" fmla="*/ 1186040 h 1186040"/>
              <a:gd name="connsiteX6" fmla="*/ 99212 w 753038"/>
              <a:gd name="connsiteY6" fmla="*/ 891716 h 1186040"/>
              <a:gd name="connsiteX0" fmla="*/ 99212 w 1277635"/>
              <a:gd name="connsiteY0" fmla="*/ 891716 h 1186040"/>
              <a:gd name="connsiteX1" fmla="*/ 18175 w 1277635"/>
              <a:gd name="connsiteY1" fmla="*/ 256448 h 1186040"/>
              <a:gd name="connsiteX2" fmla="*/ 630639 w 1277635"/>
              <a:gd name="connsiteY2" fmla="*/ 0 h 1186040"/>
              <a:gd name="connsiteX3" fmla="*/ 1277635 w 1277635"/>
              <a:gd name="connsiteY3" fmla="*/ 792677 h 1186040"/>
              <a:gd name="connsiteX4" fmla="*/ 753038 w 1277635"/>
              <a:gd name="connsiteY4" fmla="*/ 1106043 h 1186040"/>
              <a:gd name="connsiteX5" fmla="*/ 0 w 1277635"/>
              <a:gd name="connsiteY5" fmla="*/ 1186040 h 1186040"/>
              <a:gd name="connsiteX6" fmla="*/ 99212 w 1277635"/>
              <a:gd name="connsiteY6" fmla="*/ 891716 h 1186040"/>
              <a:gd name="connsiteX0" fmla="*/ 99212 w 1277635"/>
              <a:gd name="connsiteY0" fmla="*/ 891716 h 1186040"/>
              <a:gd name="connsiteX1" fmla="*/ 18175 w 1277635"/>
              <a:gd name="connsiteY1" fmla="*/ 256448 h 1186040"/>
              <a:gd name="connsiteX2" fmla="*/ 630639 w 1277635"/>
              <a:gd name="connsiteY2" fmla="*/ 0 h 1186040"/>
              <a:gd name="connsiteX3" fmla="*/ 1277635 w 1277635"/>
              <a:gd name="connsiteY3" fmla="*/ 792677 h 1186040"/>
              <a:gd name="connsiteX4" fmla="*/ 654900 w 1277635"/>
              <a:gd name="connsiteY4" fmla="*/ 1132339 h 1186040"/>
              <a:gd name="connsiteX5" fmla="*/ 0 w 1277635"/>
              <a:gd name="connsiteY5" fmla="*/ 1186040 h 1186040"/>
              <a:gd name="connsiteX6" fmla="*/ 99212 w 1277635"/>
              <a:gd name="connsiteY6" fmla="*/ 891716 h 1186040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1277635 w 1277635"/>
              <a:gd name="connsiteY3" fmla="*/ 792677 h 1188388"/>
              <a:gd name="connsiteX4" fmla="*/ 654900 w 1277635"/>
              <a:gd name="connsiteY4" fmla="*/ 1132339 h 1188388"/>
              <a:gd name="connsiteX5" fmla="*/ 0 w 1277635"/>
              <a:gd name="connsiteY5" fmla="*/ 1186040 h 1188388"/>
              <a:gd name="connsiteX6" fmla="*/ 99212 w 1277635"/>
              <a:gd name="connsiteY6" fmla="*/ 891716 h 1188388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1277635 w 1277635"/>
              <a:gd name="connsiteY3" fmla="*/ 792677 h 1188388"/>
              <a:gd name="connsiteX4" fmla="*/ 654900 w 1277635"/>
              <a:gd name="connsiteY4" fmla="*/ 1132339 h 1188388"/>
              <a:gd name="connsiteX5" fmla="*/ 0 w 1277635"/>
              <a:gd name="connsiteY5" fmla="*/ 1186040 h 1188388"/>
              <a:gd name="connsiteX6" fmla="*/ 99212 w 1277635"/>
              <a:gd name="connsiteY6" fmla="*/ 891716 h 1188388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1167421 w 1277635"/>
              <a:gd name="connsiteY3" fmla="*/ 663493 h 1188388"/>
              <a:gd name="connsiteX4" fmla="*/ 1277635 w 1277635"/>
              <a:gd name="connsiteY4" fmla="*/ 792677 h 1188388"/>
              <a:gd name="connsiteX5" fmla="*/ 654900 w 1277635"/>
              <a:gd name="connsiteY5" fmla="*/ 1132339 h 1188388"/>
              <a:gd name="connsiteX6" fmla="*/ 0 w 1277635"/>
              <a:gd name="connsiteY6" fmla="*/ 1186040 h 1188388"/>
              <a:gd name="connsiteX7" fmla="*/ 99212 w 1277635"/>
              <a:gd name="connsiteY7" fmla="*/ 891716 h 1188388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969244 w 1277635"/>
              <a:gd name="connsiteY3" fmla="*/ 580185 h 1188388"/>
              <a:gd name="connsiteX4" fmla="*/ 1277635 w 1277635"/>
              <a:gd name="connsiteY4" fmla="*/ 792677 h 1188388"/>
              <a:gd name="connsiteX5" fmla="*/ 654900 w 1277635"/>
              <a:gd name="connsiteY5" fmla="*/ 1132339 h 1188388"/>
              <a:gd name="connsiteX6" fmla="*/ 0 w 1277635"/>
              <a:gd name="connsiteY6" fmla="*/ 1186040 h 1188388"/>
              <a:gd name="connsiteX7" fmla="*/ 99212 w 1277635"/>
              <a:gd name="connsiteY7" fmla="*/ 891716 h 1188388"/>
              <a:gd name="connsiteX0" fmla="*/ 99212 w 1277635"/>
              <a:gd name="connsiteY0" fmla="*/ 891716 h 1188388"/>
              <a:gd name="connsiteX1" fmla="*/ 17484 w 1277635"/>
              <a:gd name="connsiteY1" fmla="*/ 192536 h 1188388"/>
              <a:gd name="connsiteX2" fmla="*/ 630639 w 1277635"/>
              <a:gd name="connsiteY2" fmla="*/ 0 h 1188388"/>
              <a:gd name="connsiteX3" fmla="*/ 969244 w 1277635"/>
              <a:gd name="connsiteY3" fmla="*/ 580185 h 1188388"/>
              <a:gd name="connsiteX4" fmla="*/ 1277635 w 1277635"/>
              <a:gd name="connsiteY4" fmla="*/ 792677 h 1188388"/>
              <a:gd name="connsiteX5" fmla="*/ 654900 w 1277635"/>
              <a:gd name="connsiteY5" fmla="*/ 1132339 h 1188388"/>
              <a:gd name="connsiteX6" fmla="*/ 0 w 1277635"/>
              <a:gd name="connsiteY6" fmla="*/ 1186040 h 1188388"/>
              <a:gd name="connsiteX7" fmla="*/ 99212 w 1277635"/>
              <a:gd name="connsiteY7" fmla="*/ 891716 h 1188388"/>
              <a:gd name="connsiteX0" fmla="*/ 99212 w 1277635"/>
              <a:gd name="connsiteY0" fmla="*/ 907241 h 1203913"/>
              <a:gd name="connsiteX1" fmla="*/ 17484 w 1277635"/>
              <a:gd name="connsiteY1" fmla="*/ 208061 h 1203913"/>
              <a:gd name="connsiteX2" fmla="*/ 614975 w 1277635"/>
              <a:gd name="connsiteY2" fmla="*/ 0 h 1203913"/>
              <a:gd name="connsiteX3" fmla="*/ 969244 w 1277635"/>
              <a:gd name="connsiteY3" fmla="*/ 595710 h 1203913"/>
              <a:gd name="connsiteX4" fmla="*/ 1277635 w 1277635"/>
              <a:gd name="connsiteY4" fmla="*/ 808202 h 1203913"/>
              <a:gd name="connsiteX5" fmla="*/ 654900 w 1277635"/>
              <a:gd name="connsiteY5" fmla="*/ 1147864 h 1203913"/>
              <a:gd name="connsiteX6" fmla="*/ 0 w 1277635"/>
              <a:gd name="connsiteY6" fmla="*/ 1201565 h 1203913"/>
              <a:gd name="connsiteX7" fmla="*/ 99212 w 1277635"/>
              <a:gd name="connsiteY7" fmla="*/ 907241 h 1203913"/>
              <a:gd name="connsiteX0" fmla="*/ 99212 w 1277635"/>
              <a:gd name="connsiteY0" fmla="*/ 907241 h 1203913"/>
              <a:gd name="connsiteX1" fmla="*/ 17484 w 1277635"/>
              <a:gd name="connsiteY1" fmla="*/ 208061 h 1203913"/>
              <a:gd name="connsiteX2" fmla="*/ 614975 w 1277635"/>
              <a:gd name="connsiteY2" fmla="*/ 0 h 1203913"/>
              <a:gd name="connsiteX3" fmla="*/ 969244 w 1277635"/>
              <a:gd name="connsiteY3" fmla="*/ 595710 h 1203913"/>
              <a:gd name="connsiteX4" fmla="*/ 1277635 w 1277635"/>
              <a:gd name="connsiteY4" fmla="*/ 808202 h 1203913"/>
              <a:gd name="connsiteX5" fmla="*/ 654900 w 1277635"/>
              <a:gd name="connsiteY5" fmla="*/ 1147864 h 1203913"/>
              <a:gd name="connsiteX6" fmla="*/ 0 w 1277635"/>
              <a:gd name="connsiteY6" fmla="*/ 1201565 h 1203913"/>
              <a:gd name="connsiteX7" fmla="*/ 99212 w 1277635"/>
              <a:gd name="connsiteY7" fmla="*/ 907241 h 1203913"/>
              <a:gd name="connsiteX0" fmla="*/ 99212 w 1277635"/>
              <a:gd name="connsiteY0" fmla="*/ 907241 h 1213575"/>
              <a:gd name="connsiteX1" fmla="*/ 17484 w 1277635"/>
              <a:gd name="connsiteY1" fmla="*/ 208061 h 1213575"/>
              <a:gd name="connsiteX2" fmla="*/ 614975 w 1277635"/>
              <a:gd name="connsiteY2" fmla="*/ 0 h 1213575"/>
              <a:gd name="connsiteX3" fmla="*/ 969244 w 1277635"/>
              <a:gd name="connsiteY3" fmla="*/ 595710 h 1213575"/>
              <a:gd name="connsiteX4" fmla="*/ 1277635 w 1277635"/>
              <a:gd name="connsiteY4" fmla="*/ 808202 h 1213575"/>
              <a:gd name="connsiteX5" fmla="*/ 654900 w 1277635"/>
              <a:gd name="connsiteY5" fmla="*/ 1147864 h 1213575"/>
              <a:gd name="connsiteX6" fmla="*/ 0 w 1277635"/>
              <a:gd name="connsiteY6" fmla="*/ 1201565 h 1213575"/>
              <a:gd name="connsiteX7" fmla="*/ 99212 w 1277635"/>
              <a:gd name="connsiteY7" fmla="*/ 907241 h 1213575"/>
              <a:gd name="connsiteX0" fmla="*/ 99212 w 1296256"/>
              <a:gd name="connsiteY0" fmla="*/ 907241 h 1213575"/>
              <a:gd name="connsiteX1" fmla="*/ 17484 w 1296256"/>
              <a:gd name="connsiteY1" fmla="*/ 208061 h 1213575"/>
              <a:gd name="connsiteX2" fmla="*/ 614975 w 1296256"/>
              <a:gd name="connsiteY2" fmla="*/ 0 h 1213575"/>
              <a:gd name="connsiteX3" fmla="*/ 969244 w 1296256"/>
              <a:gd name="connsiteY3" fmla="*/ 595710 h 1213575"/>
              <a:gd name="connsiteX4" fmla="*/ 1296256 w 1296256"/>
              <a:gd name="connsiteY4" fmla="*/ 816360 h 1213575"/>
              <a:gd name="connsiteX5" fmla="*/ 654900 w 1296256"/>
              <a:gd name="connsiteY5" fmla="*/ 1147864 h 1213575"/>
              <a:gd name="connsiteX6" fmla="*/ 0 w 1296256"/>
              <a:gd name="connsiteY6" fmla="*/ 1201565 h 1213575"/>
              <a:gd name="connsiteX7" fmla="*/ 99212 w 1296256"/>
              <a:gd name="connsiteY7" fmla="*/ 907241 h 1213575"/>
              <a:gd name="connsiteX0" fmla="*/ 99212 w 1296256"/>
              <a:gd name="connsiteY0" fmla="*/ 907241 h 1213575"/>
              <a:gd name="connsiteX1" fmla="*/ 17484 w 1296256"/>
              <a:gd name="connsiteY1" fmla="*/ 208061 h 1213575"/>
              <a:gd name="connsiteX2" fmla="*/ 614975 w 1296256"/>
              <a:gd name="connsiteY2" fmla="*/ 0 h 1213575"/>
              <a:gd name="connsiteX3" fmla="*/ 996273 w 1296256"/>
              <a:gd name="connsiteY3" fmla="*/ 622980 h 1213575"/>
              <a:gd name="connsiteX4" fmla="*/ 1296256 w 1296256"/>
              <a:gd name="connsiteY4" fmla="*/ 816360 h 1213575"/>
              <a:gd name="connsiteX5" fmla="*/ 654900 w 1296256"/>
              <a:gd name="connsiteY5" fmla="*/ 1147864 h 1213575"/>
              <a:gd name="connsiteX6" fmla="*/ 0 w 1296256"/>
              <a:gd name="connsiteY6" fmla="*/ 1201565 h 1213575"/>
              <a:gd name="connsiteX7" fmla="*/ 99212 w 1296256"/>
              <a:gd name="connsiteY7" fmla="*/ 907241 h 1213575"/>
              <a:gd name="connsiteX0" fmla="*/ 99212 w 1296256"/>
              <a:gd name="connsiteY0" fmla="*/ 914747 h 1221081"/>
              <a:gd name="connsiteX1" fmla="*/ 17484 w 1296256"/>
              <a:gd name="connsiteY1" fmla="*/ 215567 h 1221081"/>
              <a:gd name="connsiteX2" fmla="*/ 649120 w 1296256"/>
              <a:gd name="connsiteY2" fmla="*/ 0 h 1221081"/>
              <a:gd name="connsiteX3" fmla="*/ 996273 w 1296256"/>
              <a:gd name="connsiteY3" fmla="*/ 630486 h 1221081"/>
              <a:gd name="connsiteX4" fmla="*/ 1296256 w 1296256"/>
              <a:gd name="connsiteY4" fmla="*/ 823866 h 1221081"/>
              <a:gd name="connsiteX5" fmla="*/ 654900 w 1296256"/>
              <a:gd name="connsiteY5" fmla="*/ 1155370 h 1221081"/>
              <a:gd name="connsiteX6" fmla="*/ 0 w 1296256"/>
              <a:gd name="connsiteY6" fmla="*/ 1209071 h 1221081"/>
              <a:gd name="connsiteX7" fmla="*/ 99212 w 1296256"/>
              <a:gd name="connsiteY7" fmla="*/ 914747 h 122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256" h="1221081">
                <a:moveTo>
                  <a:pt x="99212" y="914747"/>
                </a:moveTo>
                <a:lnTo>
                  <a:pt x="17484" y="215567"/>
                </a:lnTo>
                <a:lnTo>
                  <a:pt x="649120" y="0"/>
                </a:lnTo>
                <a:lnTo>
                  <a:pt x="996273" y="630486"/>
                </a:lnTo>
                <a:lnTo>
                  <a:pt x="1296256" y="823866"/>
                </a:lnTo>
                <a:cubicBezTo>
                  <a:pt x="1187337" y="918868"/>
                  <a:pt x="984028" y="1047146"/>
                  <a:pt x="654900" y="1155370"/>
                </a:cubicBezTo>
                <a:cubicBezTo>
                  <a:pt x="314682" y="1251017"/>
                  <a:pt x="198696" y="1216146"/>
                  <a:pt x="0" y="1209071"/>
                </a:cubicBezTo>
                <a:lnTo>
                  <a:pt x="99212" y="9147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grpSp>
        <p:nvGrpSpPr>
          <p:cNvPr id="160" name="Graphic 81"/>
          <p:cNvGrpSpPr/>
          <p:nvPr/>
        </p:nvGrpSpPr>
        <p:grpSpPr>
          <a:xfrm rot="21372904">
            <a:off x="2050313" y="4892791"/>
            <a:ext cx="876362" cy="983672"/>
            <a:chOff x="6917101" y="3747502"/>
            <a:chExt cx="1285317" cy="1442703"/>
          </a:xfrm>
        </p:grpSpPr>
        <p:sp>
          <p:nvSpPr>
            <p:cNvPr id="1048924" name="Freeform: Shape 139"/>
            <p:cNvSpPr/>
            <p:nvPr/>
          </p:nvSpPr>
          <p:spPr>
            <a:xfrm>
              <a:off x="6923658" y="3754059"/>
              <a:ext cx="1270889" cy="874802"/>
            </a:xfrm>
            <a:custGeom>
              <a:avLst/>
              <a:gdLst>
                <a:gd name="connsiteX0" fmla="*/ 325264 w 1270889"/>
                <a:gd name="connsiteY0" fmla="*/ 857753 h 874802"/>
                <a:gd name="connsiteX1" fmla="*/ 634789 w 1270889"/>
                <a:gd name="connsiteY1" fmla="*/ 874803 h 874802"/>
                <a:gd name="connsiteX2" fmla="*/ 948249 w 1270889"/>
                <a:gd name="connsiteY2" fmla="*/ 857753 h 874802"/>
                <a:gd name="connsiteX3" fmla="*/ 1008580 w 1270889"/>
                <a:gd name="connsiteY3" fmla="*/ 849883 h 874802"/>
                <a:gd name="connsiteX4" fmla="*/ 1270890 w 1270889"/>
                <a:gd name="connsiteY4" fmla="*/ 743648 h 874802"/>
                <a:gd name="connsiteX5" fmla="*/ 1109570 w 1270889"/>
                <a:gd name="connsiteY5" fmla="*/ 657086 h 874802"/>
                <a:gd name="connsiteX6" fmla="*/ 1007269 w 1270889"/>
                <a:gd name="connsiteY6" fmla="*/ 108859 h 874802"/>
                <a:gd name="connsiteX7" fmla="*/ 898410 w 1270889"/>
                <a:gd name="connsiteY7" fmla="*/ 0 h 874802"/>
                <a:gd name="connsiteX8" fmla="*/ 372480 w 1270889"/>
                <a:gd name="connsiteY8" fmla="*/ 0 h 874802"/>
                <a:gd name="connsiteX9" fmla="*/ 263621 w 1270889"/>
                <a:gd name="connsiteY9" fmla="*/ 108859 h 874802"/>
                <a:gd name="connsiteX10" fmla="*/ 161320 w 1270889"/>
                <a:gd name="connsiteY10" fmla="*/ 657086 h 874802"/>
                <a:gd name="connsiteX11" fmla="*/ 0 w 1270889"/>
                <a:gd name="connsiteY11" fmla="*/ 743648 h 874802"/>
                <a:gd name="connsiteX12" fmla="*/ 266244 w 1270889"/>
                <a:gd name="connsiteY12" fmla="*/ 849883 h 874802"/>
                <a:gd name="connsiteX13" fmla="*/ 325264 w 1270889"/>
                <a:gd name="connsiteY13" fmla="*/ 857753 h 87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0889" h="874802">
                  <a:moveTo>
                    <a:pt x="325264" y="857753"/>
                  </a:moveTo>
                  <a:cubicBezTo>
                    <a:pt x="417072" y="868245"/>
                    <a:pt x="521996" y="874803"/>
                    <a:pt x="634789" y="874803"/>
                  </a:cubicBezTo>
                  <a:cubicBezTo>
                    <a:pt x="748894" y="874803"/>
                    <a:pt x="855129" y="868245"/>
                    <a:pt x="948249" y="857753"/>
                  </a:cubicBezTo>
                  <a:lnTo>
                    <a:pt x="1008580" y="849883"/>
                  </a:lnTo>
                  <a:cubicBezTo>
                    <a:pt x="1167278" y="826275"/>
                    <a:pt x="1270890" y="788240"/>
                    <a:pt x="1270890" y="743648"/>
                  </a:cubicBezTo>
                  <a:cubicBezTo>
                    <a:pt x="1270890" y="710859"/>
                    <a:pt x="1210559" y="679382"/>
                    <a:pt x="1109570" y="657086"/>
                  </a:cubicBezTo>
                  <a:lnTo>
                    <a:pt x="1007269" y="108859"/>
                  </a:lnTo>
                  <a:cubicBezTo>
                    <a:pt x="1007269" y="48527"/>
                    <a:pt x="958742" y="0"/>
                    <a:pt x="898410" y="0"/>
                  </a:cubicBezTo>
                  <a:lnTo>
                    <a:pt x="372480" y="0"/>
                  </a:lnTo>
                  <a:cubicBezTo>
                    <a:pt x="312148" y="0"/>
                    <a:pt x="263621" y="48527"/>
                    <a:pt x="263621" y="108859"/>
                  </a:cubicBezTo>
                  <a:lnTo>
                    <a:pt x="161320" y="657086"/>
                  </a:lnTo>
                  <a:cubicBezTo>
                    <a:pt x="60331" y="680694"/>
                    <a:pt x="0" y="710859"/>
                    <a:pt x="0" y="743648"/>
                  </a:cubicBezTo>
                  <a:cubicBezTo>
                    <a:pt x="0" y="786929"/>
                    <a:pt x="104924" y="826275"/>
                    <a:pt x="266244" y="849883"/>
                  </a:cubicBezTo>
                  <a:lnTo>
                    <a:pt x="325264" y="857753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grpSp>
          <p:nvGrpSpPr>
            <p:cNvPr id="161" name="Graphic 81"/>
            <p:cNvGrpSpPr/>
            <p:nvPr/>
          </p:nvGrpSpPr>
          <p:grpSpPr>
            <a:xfrm>
              <a:off x="7081044" y="4601319"/>
              <a:ext cx="956118" cy="581015"/>
              <a:chOff x="7081044" y="4601319"/>
              <a:chExt cx="956118" cy="581015"/>
            </a:xfrm>
          </p:grpSpPr>
          <p:sp>
            <p:nvSpPr>
              <p:cNvPr id="1048925" name="Freeform: Shape 141"/>
              <p:cNvSpPr/>
              <p:nvPr/>
            </p:nvSpPr>
            <p:spPr>
              <a:xfrm>
                <a:off x="7081044" y="4610500"/>
                <a:ext cx="141647" cy="571835"/>
              </a:xfrm>
              <a:custGeom>
                <a:avLst/>
                <a:gdLst>
                  <a:gd name="connsiteX0" fmla="*/ 141647 w 141647"/>
                  <a:gd name="connsiteY0" fmla="*/ 0 h 571835"/>
                  <a:gd name="connsiteX1" fmla="*/ 0 w 141647"/>
                  <a:gd name="connsiteY1" fmla="*/ 571835 h 571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1647" h="571835">
                    <a:moveTo>
                      <a:pt x="141647" y="0"/>
                    </a:moveTo>
                    <a:lnTo>
                      <a:pt x="0" y="571835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  <p:sp>
            <p:nvSpPr>
              <p:cNvPr id="1048926" name="Freeform: Shape 142"/>
              <p:cNvSpPr/>
              <p:nvPr/>
            </p:nvSpPr>
            <p:spPr>
              <a:xfrm>
                <a:off x="7895515" y="4601319"/>
                <a:ext cx="141647" cy="581015"/>
              </a:xfrm>
              <a:custGeom>
                <a:avLst/>
                <a:gdLst>
                  <a:gd name="connsiteX0" fmla="*/ 0 w 141647"/>
                  <a:gd name="connsiteY0" fmla="*/ 0 h 581015"/>
                  <a:gd name="connsiteX1" fmla="*/ 141647 w 141647"/>
                  <a:gd name="connsiteY1" fmla="*/ 581016 h 581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1647" h="581015">
                    <a:moveTo>
                      <a:pt x="0" y="0"/>
                    </a:moveTo>
                    <a:lnTo>
                      <a:pt x="141647" y="581016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  <p:sp>
            <p:nvSpPr>
              <p:cNvPr id="1048927" name="Freeform: Shape 143"/>
              <p:cNvSpPr/>
              <p:nvPr/>
            </p:nvSpPr>
            <p:spPr>
              <a:xfrm>
                <a:off x="7189902" y="4739032"/>
                <a:ext cx="797421" cy="241324"/>
              </a:xfrm>
              <a:custGeom>
                <a:avLst/>
                <a:gdLst>
                  <a:gd name="connsiteX0" fmla="*/ 0 w 797421"/>
                  <a:gd name="connsiteY0" fmla="*/ 0 h 241324"/>
                  <a:gd name="connsiteX1" fmla="*/ 797421 w 797421"/>
                  <a:gd name="connsiteY1" fmla="*/ 241325 h 24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7421" h="241324">
                    <a:moveTo>
                      <a:pt x="0" y="0"/>
                    </a:moveTo>
                    <a:lnTo>
                      <a:pt x="797421" y="241325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  <p:sp>
            <p:nvSpPr>
              <p:cNvPr id="1048928" name="Freeform: Shape 144"/>
              <p:cNvSpPr/>
              <p:nvPr/>
            </p:nvSpPr>
            <p:spPr>
              <a:xfrm>
                <a:off x="7136129" y="4739032"/>
                <a:ext cx="797421" cy="241324"/>
              </a:xfrm>
              <a:custGeom>
                <a:avLst/>
                <a:gdLst>
                  <a:gd name="connsiteX0" fmla="*/ 797421 w 797421"/>
                  <a:gd name="connsiteY0" fmla="*/ 0 h 241324"/>
                  <a:gd name="connsiteX1" fmla="*/ 0 w 797421"/>
                  <a:gd name="connsiteY1" fmla="*/ 241325 h 24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7421" h="241324">
                    <a:moveTo>
                      <a:pt x="797421" y="0"/>
                    </a:moveTo>
                    <a:lnTo>
                      <a:pt x="0" y="241325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</p:grpSp>
      </p:grpSp>
      <p:sp>
        <p:nvSpPr>
          <p:cNvPr id="1048929" name="!!5th"/>
          <p:cNvSpPr/>
          <p:nvPr/>
        </p:nvSpPr>
        <p:spPr>
          <a:xfrm rot="18369532">
            <a:off x="2913788" y="4420473"/>
            <a:ext cx="882889" cy="937253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513685 w 1700212"/>
              <a:gd name="connsiteY2" fmla="*/ 128449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680266"/>
              <a:gd name="connsiteY0" fmla="*/ 1551484 h 1551484"/>
              <a:gd name="connsiteX1" fmla="*/ 282029 w 1680266"/>
              <a:gd name="connsiteY1" fmla="*/ 0 h 1551484"/>
              <a:gd name="connsiteX2" fmla="*/ 1513685 w 1680266"/>
              <a:gd name="connsiteY2" fmla="*/ 128449 h 1551484"/>
              <a:gd name="connsiteX3" fmla="*/ 1680266 w 1680266"/>
              <a:gd name="connsiteY3" fmla="*/ 777810 h 1551484"/>
              <a:gd name="connsiteX4" fmla="*/ 0 w 1680266"/>
              <a:gd name="connsiteY4" fmla="*/ 1551484 h 1551484"/>
              <a:gd name="connsiteX0" fmla="*/ 0 w 1680266"/>
              <a:gd name="connsiteY0" fmla="*/ 1423035 h 1423035"/>
              <a:gd name="connsiteX1" fmla="*/ 96526 w 1680266"/>
              <a:gd name="connsiteY1" fmla="*/ 381437 h 1423035"/>
              <a:gd name="connsiteX2" fmla="*/ 1513685 w 1680266"/>
              <a:gd name="connsiteY2" fmla="*/ 0 h 1423035"/>
              <a:gd name="connsiteX3" fmla="*/ 1680266 w 1680266"/>
              <a:gd name="connsiteY3" fmla="*/ 649361 h 1423035"/>
              <a:gd name="connsiteX4" fmla="*/ 0 w 1680266"/>
              <a:gd name="connsiteY4" fmla="*/ 1423035 h 1423035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331658 w 1583740"/>
              <a:gd name="connsiteY4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925112 w 1583740"/>
              <a:gd name="connsiteY4" fmla="*/ 1196306 h 1696170"/>
              <a:gd name="connsiteX5" fmla="*/ 331658 w 1583740"/>
              <a:gd name="connsiteY5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1124042 w 1583740"/>
              <a:gd name="connsiteY4" fmla="*/ 797867 h 1696170"/>
              <a:gd name="connsiteX5" fmla="*/ 331658 w 1583740"/>
              <a:gd name="connsiteY5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1124042 w 1583740"/>
              <a:gd name="connsiteY4" fmla="*/ 797867 h 1696170"/>
              <a:gd name="connsiteX5" fmla="*/ 795425 w 1583740"/>
              <a:gd name="connsiteY5" fmla="*/ 1178463 h 1696170"/>
              <a:gd name="connsiteX6" fmla="*/ 331658 w 1583740"/>
              <a:gd name="connsiteY6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1124042 w 1583740"/>
              <a:gd name="connsiteY4" fmla="*/ 797867 h 1696170"/>
              <a:gd name="connsiteX5" fmla="*/ 871994 w 1583740"/>
              <a:gd name="connsiteY5" fmla="*/ 1243408 h 1696170"/>
              <a:gd name="connsiteX6" fmla="*/ 331658 w 1583740"/>
              <a:gd name="connsiteY6" fmla="*/ 1696170 h 1696170"/>
              <a:gd name="connsiteX0" fmla="*/ 263233 w 1583740"/>
              <a:gd name="connsiteY0" fmla="*/ 1428536 h 1428536"/>
              <a:gd name="connsiteX1" fmla="*/ 0 w 1583740"/>
              <a:gd name="connsiteY1" fmla="*/ 381437 h 1428536"/>
              <a:gd name="connsiteX2" fmla="*/ 1417159 w 1583740"/>
              <a:gd name="connsiteY2" fmla="*/ 0 h 1428536"/>
              <a:gd name="connsiteX3" fmla="*/ 1583740 w 1583740"/>
              <a:gd name="connsiteY3" fmla="*/ 649361 h 1428536"/>
              <a:gd name="connsiteX4" fmla="*/ 1124042 w 1583740"/>
              <a:gd name="connsiteY4" fmla="*/ 797867 h 1428536"/>
              <a:gd name="connsiteX5" fmla="*/ 871994 w 1583740"/>
              <a:gd name="connsiteY5" fmla="*/ 1243408 h 1428536"/>
              <a:gd name="connsiteX6" fmla="*/ 263233 w 1583740"/>
              <a:gd name="connsiteY6" fmla="*/ 1428536 h 1428536"/>
              <a:gd name="connsiteX0" fmla="*/ 263233 w 1583740"/>
              <a:gd name="connsiteY0" fmla="*/ 1428536 h 1428536"/>
              <a:gd name="connsiteX1" fmla="*/ 0 w 1583740"/>
              <a:gd name="connsiteY1" fmla="*/ 381437 h 1428536"/>
              <a:gd name="connsiteX2" fmla="*/ 1417159 w 1583740"/>
              <a:gd name="connsiteY2" fmla="*/ 0 h 1428536"/>
              <a:gd name="connsiteX3" fmla="*/ 1583740 w 1583740"/>
              <a:gd name="connsiteY3" fmla="*/ 649361 h 1428536"/>
              <a:gd name="connsiteX4" fmla="*/ 778094 w 1583740"/>
              <a:gd name="connsiteY4" fmla="*/ 880703 h 1428536"/>
              <a:gd name="connsiteX5" fmla="*/ 871994 w 1583740"/>
              <a:gd name="connsiteY5" fmla="*/ 1243408 h 1428536"/>
              <a:gd name="connsiteX6" fmla="*/ 263233 w 1583740"/>
              <a:gd name="connsiteY6" fmla="*/ 1428536 h 1428536"/>
              <a:gd name="connsiteX0" fmla="*/ 263233 w 1583740"/>
              <a:gd name="connsiteY0" fmla="*/ 1428536 h 1428536"/>
              <a:gd name="connsiteX1" fmla="*/ 0 w 1583740"/>
              <a:gd name="connsiteY1" fmla="*/ 381437 h 1428536"/>
              <a:gd name="connsiteX2" fmla="*/ 1417159 w 1583740"/>
              <a:gd name="connsiteY2" fmla="*/ 0 h 1428536"/>
              <a:gd name="connsiteX3" fmla="*/ 1583740 w 1583740"/>
              <a:gd name="connsiteY3" fmla="*/ 649361 h 1428536"/>
              <a:gd name="connsiteX4" fmla="*/ 778094 w 1583740"/>
              <a:gd name="connsiteY4" fmla="*/ 880703 h 1428536"/>
              <a:gd name="connsiteX5" fmla="*/ 877747 w 1583740"/>
              <a:gd name="connsiteY5" fmla="*/ 1264876 h 1428536"/>
              <a:gd name="connsiteX6" fmla="*/ 263233 w 1583740"/>
              <a:gd name="connsiteY6" fmla="*/ 1428536 h 1428536"/>
              <a:gd name="connsiteX0" fmla="*/ 460331 w 1583740"/>
              <a:gd name="connsiteY0" fmla="*/ 1379010 h 1379010"/>
              <a:gd name="connsiteX1" fmla="*/ 0 w 1583740"/>
              <a:gd name="connsiteY1" fmla="*/ 381437 h 1379010"/>
              <a:gd name="connsiteX2" fmla="*/ 1417159 w 1583740"/>
              <a:gd name="connsiteY2" fmla="*/ 0 h 1379010"/>
              <a:gd name="connsiteX3" fmla="*/ 1583740 w 1583740"/>
              <a:gd name="connsiteY3" fmla="*/ 649361 h 1379010"/>
              <a:gd name="connsiteX4" fmla="*/ 778094 w 1583740"/>
              <a:gd name="connsiteY4" fmla="*/ 880703 h 1379010"/>
              <a:gd name="connsiteX5" fmla="*/ 877747 w 1583740"/>
              <a:gd name="connsiteY5" fmla="*/ 1264876 h 1379010"/>
              <a:gd name="connsiteX6" fmla="*/ 460331 w 1583740"/>
              <a:gd name="connsiteY6" fmla="*/ 1379010 h 1379010"/>
              <a:gd name="connsiteX0" fmla="*/ 287767 w 1411176"/>
              <a:gd name="connsiteY0" fmla="*/ 1379010 h 1379010"/>
              <a:gd name="connsiteX1" fmla="*/ 0 w 1411176"/>
              <a:gd name="connsiteY1" fmla="*/ 338485 h 1379010"/>
              <a:gd name="connsiteX2" fmla="*/ 1244595 w 1411176"/>
              <a:gd name="connsiteY2" fmla="*/ 0 h 1379010"/>
              <a:gd name="connsiteX3" fmla="*/ 1411176 w 1411176"/>
              <a:gd name="connsiteY3" fmla="*/ 649361 h 1379010"/>
              <a:gd name="connsiteX4" fmla="*/ 605530 w 1411176"/>
              <a:gd name="connsiteY4" fmla="*/ 880703 h 1379010"/>
              <a:gd name="connsiteX5" fmla="*/ 705183 w 1411176"/>
              <a:gd name="connsiteY5" fmla="*/ 1264876 h 1379010"/>
              <a:gd name="connsiteX6" fmla="*/ 287767 w 1411176"/>
              <a:gd name="connsiteY6" fmla="*/ 1379010 h 1379010"/>
              <a:gd name="connsiteX0" fmla="*/ 287767 w 1411176"/>
              <a:gd name="connsiteY0" fmla="*/ 1449546 h 1449546"/>
              <a:gd name="connsiteX1" fmla="*/ 0 w 1411176"/>
              <a:gd name="connsiteY1" fmla="*/ 409021 h 1449546"/>
              <a:gd name="connsiteX2" fmla="*/ 1225694 w 1411176"/>
              <a:gd name="connsiteY2" fmla="*/ 0 h 1449546"/>
              <a:gd name="connsiteX3" fmla="*/ 1411176 w 1411176"/>
              <a:gd name="connsiteY3" fmla="*/ 719897 h 1449546"/>
              <a:gd name="connsiteX4" fmla="*/ 605530 w 1411176"/>
              <a:gd name="connsiteY4" fmla="*/ 951239 h 1449546"/>
              <a:gd name="connsiteX5" fmla="*/ 705183 w 1411176"/>
              <a:gd name="connsiteY5" fmla="*/ 1335412 h 1449546"/>
              <a:gd name="connsiteX6" fmla="*/ 287767 w 1411176"/>
              <a:gd name="connsiteY6" fmla="*/ 1449546 h 1449546"/>
              <a:gd name="connsiteX0" fmla="*/ 323484 w 1446893"/>
              <a:gd name="connsiteY0" fmla="*/ 1449546 h 1449546"/>
              <a:gd name="connsiteX1" fmla="*/ 0 w 1446893"/>
              <a:gd name="connsiteY1" fmla="*/ 300260 h 1449546"/>
              <a:gd name="connsiteX2" fmla="*/ 1261411 w 1446893"/>
              <a:gd name="connsiteY2" fmla="*/ 0 h 1449546"/>
              <a:gd name="connsiteX3" fmla="*/ 1446893 w 1446893"/>
              <a:gd name="connsiteY3" fmla="*/ 719897 h 1449546"/>
              <a:gd name="connsiteX4" fmla="*/ 641247 w 1446893"/>
              <a:gd name="connsiteY4" fmla="*/ 951239 h 1449546"/>
              <a:gd name="connsiteX5" fmla="*/ 740900 w 1446893"/>
              <a:gd name="connsiteY5" fmla="*/ 1335412 h 1449546"/>
              <a:gd name="connsiteX6" fmla="*/ 323484 w 1446893"/>
              <a:gd name="connsiteY6" fmla="*/ 1449546 h 1449546"/>
              <a:gd name="connsiteX0" fmla="*/ 323484 w 1446893"/>
              <a:gd name="connsiteY0" fmla="*/ 1471836 h 1471836"/>
              <a:gd name="connsiteX1" fmla="*/ 0 w 1446893"/>
              <a:gd name="connsiteY1" fmla="*/ 322550 h 1471836"/>
              <a:gd name="connsiteX2" fmla="*/ 1258724 w 1446893"/>
              <a:gd name="connsiteY2" fmla="*/ 0 h 1471836"/>
              <a:gd name="connsiteX3" fmla="*/ 1446893 w 1446893"/>
              <a:gd name="connsiteY3" fmla="*/ 742187 h 1471836"/>
              <a:gd name="connsiteX4" fmla="*/ 641247 w 1446893"/>
              <a:gd name="connsiteY4" fmla="*/ 973529 h 1471836"/>
              <a:gd name="connsiteX5" fmla="*/ 740900 w 1446893"/>
              <a:gd name="connsiteY5" fmla="*/ 1357702 h 1471836"/>
              <a:gd name="connsiteX6" fmla="*/ 323484 w 1446893"/>
              <a:gd name="connsiteY6" fmla="*/ 1471836 h 1471836"/>
              <a:gd name="connsiteX0" fmla="*/ 323484 w 1386465"/>
              <a:gd name="connsiteY0" fmla="*/ 1471836 h 1471836"/>
              <a:gd name="connsiteX1" fmla="*/ 0 w 1386465"/>
              <a:gd name="connsiteY1" fmla="*/ 322550 h 1471836"/>
              <a:gd name="connsiteX2" fmla="*/ 1258724 w 1386465"/>
              <a:gd name="connsiteY2" fmla="*/ 0 h 1471836"/>
              <a:gd name="connsiteX3" fmla="*/ 1386465 w 1386465"/>
              <a:gd name="connsiteY3" fmla="*/ 492131 h 1471836"/>
              <a:gd name="connsiteX4" fmla="*/ 641247 w 1386465"/>
              <a:gd name="connsiteY4" fmla="*/ 973529 h 1471836"/>
              <a:gd name="connsiteX5" fmla="*/ 740900 w 1386465"/>
              <a:gd name="connsiteY5" fmla="*/ 1357702 h 1471836"/>
              <a:gd name="connsiteX6" fmla="*/ 323484 w 1386465"/>
              <a:gd name="connsiteY6" fmla="*/ 1471836 h 1471836"/>
              <a:gd name="connsiteX0" fmla="*/ 323484 w 1386465"/>
              <a:gd name="connsiteY0" fmla="*/ 1471836 h 1471836"/>
              <a:gd name="connsiteX1" fmla="*/ 0 w 1386465"/>
              <a:gd name="connsiteY1" fmla="*/ 322550 h 1471836"/>
              <a:gd name="connsiteX2" fmla="*/ 1258724 w 1386465"/>
              <a:gd name="connsiteY2" fmla="*/ 0 h 1471836"/>
              <a:gd name="connsiteX3" fmla="*/ 1386465 w 1386465"/>
              <a:gd name="connsiteY3" fmla="*/ 492131 h 1471836"/>
              <a:gd name="connsiteX4" fmla="*/ 573644 w 1386465"/>
              <a:gd name="connsiteY4" fmla="*/ 708962 h 1471836"/>
              <a:gd name="connsiteX5" fmla="*/ 740900 w 1386465"/>
              <a:gd name="connsiteY5" fmla="*/ 1357702 h 1471836"/>
              <a:gd name="connsiteX6" fmla="*/ 323484 w 1386465"/>
              <a:gd name="connsiteY6" fmla="*/ 1471836 h 147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6465" h="1471836">
                <a:moveTo>
                  <a:pt x="323484" y="1471836"/>
                </a:moveTo>
                <a:lnTo>
                  <a:pt x="0" y="322550"/>
                </a:lnTo>
                <a:lnTo>
                  <a:pt x="1258724" y="0"/>
                </a:lnTo>
                <a:lnTo>
                  <a:pt x="1386465" y="492131"/>
                </a:lnTo>
                <a:lnTo>
                  <a:pt x="573644" y="708962"/>
                </a:lnTo>
                <a:lnTo>
                  <a:pt x="740900" y="1357702"/>
                </a:lnTo>
                <a:lnTo>
                  <a:pt x="323484" y="14718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grpSp>
        <p:nvGrpSpPr>
          <p:cNvPr id="162" name="Group 146"/>
          <p:cNvGrpSpPr/>
          <p:nvPr/>
        </p:nvGrpSpPr>
        <p:grpSpPr>
          <a:xfrm rot="1269532">
            <a:off x="2919622" y="4460344"/>
            <a:ext cx="896073" cy="835690"/>
            <a:chOff x="8444425" y="3456521"/>
            <a:chExt cx="1407167" cy="1312343"/>
          </a:xfrm>
        </p:grpSpPr>
        <p:sp>
          <p:nvSpPr>
            <p:cNvPr id="1048930" name="Graphic 85"/>
            <p:cNvSpPr/>
            <p:nvPr/>
          </p:nvSpPr>
          <p:spPr>
            <a:xfrm>
              <a:off x="8444425" y="3456521"/>
              <a:ext cx="1407167" cy="1312343"/>
            </a:xfrm>
            <a:custGeom>
              <a:avLst/>
              <a:gdLst>
                <a:gd name="connsiteX0" fmla="*/ 1884342 w 1884341"/>
                <a:gd name="connsiteY0" fmla="*/ 1198245 h 1757362"/>
                <a:gd name="connsiteX1" fmla="*/ 1547157 w 1884341"/>
                <a:gd name="connsiteY1" fmla="*/ 1198245 h 1757362"/>
                <a:gd name="connsiteX2" fmla="*/ 1546204 w 1884341"/>
                <a:gd name="connsiteY2" fmla="*/ 1126808 h 1757362"/>
                <a:gd name="connsiteX3" fmla="*/ 1060430 w 1884341"/>
                <a:gd name="connsiteY3" fmla="*/ 1126808 h 1757362"/>
                <a:gd name="connsiteX4" fmla="*/ 921364 w 1884341"/>
                <a:gd name="connsiteY4" fmla="*/ 1265873 h 1757362"/>
                <a:gd name="connsiteX5" fmla="*/ 921364 w 1884341"/>
                <a:gd name="connsiteY5" fmla="*/ 1347788 h 1757362"/>
                <a:gd name="connsiteX6" fmla="*/ 361294 w 1884341"/>
                <a:gd name="connsiteY6" fmla="*/ 1347788 h 1757362"/>
                <a:gd name="connsiteX7" fmla="*/ 262234 w 1884341"/>
                <a:gd name="connsiteY7" fmla="*/ 1302068 h 1757362"/>
                <a:gd name="connsiteX8" fmla="*/ 405109 w 1884341"/>
                <a:gd name="connsiteY8" fmla="*/ 925830 h 1757362"/>
                <a:gd name="connsiteX9" fmla="*/ 1265217 w 1884341"/>
                <a:gd name="connsiteY9" fmla="*/ 925830 h 1757362"/>
                <a:gd name="connsiteX10" fmla="*/ 1589067 w 1884341"/>
                <a:gd name="connsiteY10" fmla="*/ 263843 h 1757362"/>
                <a:gd name="connsiteX11" fmla="*/ 1316652 w 1884341"/>
                <a:gd name="connsiteY11" fmla="*/ 117158 h 1757362"/>
                <a:gd name="connsiteX12" fmla="*/ 947082 w 1884341"/>
                <a:gd name="connsiteY12" fmla="*/ 117158 h 1757362"/>
                <a:gd name="connsiteX13" fmla="*/ 947082 w 1884341"/>
                <a:gd name="connsiteY13" fmla="*/ 0 h 1757362"/>
                <a:gd name="connsiteX14" fmla="*/ 624184 w 1884341"/>
                <a:gd name="connsiteY14" fmla="*/ 0 h 1757362"/>
                <a:gd name="connsiteX15" fmla="*/ 551794 w 1884341"/>
                <a:gd name="connsiteY15" fmla="*/ 45720 h 1757362"/>
                <a:gd name="connsiteX16" fmla="*/ 335577 w 1884341"/>
                <a:gd name="connsiteY16" fmla="*/ 45720 h 1757362"/>
                <a:gd name="connsiteX17" fmla="*/ 334624 w 1884341"/>
                <a:gd name="connsiteY17" fmla="*/ 46673 h 1757362"/>
                <a:gd name="connsiteX18" fmla="*/ 334624 w 1884341"/>
                <a:gd name="connsiteY18" fmla="*/ 377190 h 1757362"/>
                <a:gd name="connsiteX19" fmla="*/ 335577 w 1884341"/>
                <a:gd name="connsiteY19" fmla="*/ 378143 h 1757362"/>
                <a:gd name="connsiteX20" fmla="*/ 551794 w 1884341"/>
                <a:gd name="connsiteY20" fmla="*/ 378143 h 1757362"/>
                <a:gd name="connsiteX21" fmla="*/ 624184 w 1884341"/>
                <a:gd name="connsiteY21" fmla="*/ 417195 h 1757362"/>
                <a:gd name="connsiteX22" fmla="*/ 947082 w 1884341"/>
                <a:gd name="connsiteY22" fmla="*/ 417195 h 1757362"/>
                <a:gd name="connsiteX23" fmla="*/ 947082 w 1884341"/>
                <a:gd name="connsiteY23" fmla="*/ 312420 h 1757362"/>
                <a:gd name="connsiteX24" fmla="*/ 1312842 w 1884341"/>
                <a:gd name="connsiteY24" fmla="*/ 312420 h 1757362"/>
                <a:gd name="connsiteX25" fmla="*/ 1411902 w 1884341"/>
                <a:gd name="connsiteY25" fmla="*/ 359093 h 1757362"/>
                <a:gd name="connsiteX26" fmla="*/ 1265217 w 1884341"/>
                <a:gd name="connsiteY26" fmla="*/ 730568 h 1757362"/>
                <a:gd name="connsiteX27" fmla="*/ 405109 w 1884341"/>
                <a:gd name="connsiteY27" fmla="*/ 729615 h 1757362"/>
                <a:gd name="connsiteX28" fmla="*/ 85069 w 1884341"/>
                <a:gd name="connsiteY28" fmla="*/ 1398270 h 1757362"/>
                <a:gd name="connsiteX29" fmla="*/ 356532 w 1884341"/>
                <a:gd name="connsiteY29" fmla="*/ 1542098 h 1757362"/>
                <a:gd name="connsiteX30" fmla="*/ 921364 w 1884341"/>
                <a:gd name="connsiteY30" fmla="*/ 1542098 h 1757362"/>
                <a:gd name="connsiteX31" fmla="*/ 921364 w 1884341"/>
                <a:gd name="connsiteY31" fmla="*/ 1618298 h 1757362"/>
                <a:gd name="connsiteX32" fmla="*/ 1060430 w 1884341"/>
                <a:gd name="connsiteY32" fmla="*/ 1757363 h 1757362"/>
                <a:gd name="connsiteX33" fmla="*/ 1547157 w 1884341"/>
                <a:gd name="connsiteY33" fmla="*/ 1757363 h 1757362"/>
                <a:gd name="connsiteX34" fmla="*/ 1547157 w 1884341"/>
                <a:gd name="connsiteY34" fmla="*/ 1685925 h 1757362"/>
                <a:gd name="connsiteX35" fmla="*/ 1884342 w 1884341"/>
                <a:gd name="connsiteY35" fmla="*/ 1685925 h 1757362"/>
                <a:gd name="connsiteX36" fmla="*/ 1884342 w 1884341"/>
                <a:gd name="connsiteY36" fmla="*/ 1198245 h 1757362"/>
                <a:gd name="connsiteX37" fmla="*/ 1797665 w 1884341"/>
                <a:gd name="connsiteY37" fmla="*/ 1588770 h 1757362"/>
                <a:gd name="connsiteX38" fmla="*/ 1603354 w 1884341"/>
                <a:gd name="connsiteY38" fmla="*/ 1588770 h 1757362"/>
                <a:gd name="connsiteX39" fmla="*/ 1603354 w 1884341"/>
                <a:gd name="connsiteY39" fmla="*/ 1490663 h 1757362"/>
                <a:gd name="connsiteX40" fmla="*/ 1797665 w 1884341"/>
                <a:gd name="connsiteY40" fmla="*/ 1490663 h 1757362"/>
                <a:gd name="connsiteX41" fmla="*/ 1797665 w 1884341"/>
                <a:gd name="connsiteY41" fmla="*/ 1588770 h 1757362"/>
                <a:gd name="connsiteX42" fmla="*/ 1797665 w 1884341"/>
                <a:gd name="connsiteY42" fmla="*/ 1393508 h 1757362"/>
                <a:gd name="connsiteX43" fmla="*/ 1603354 w 1884341"/>
                <a:gd name="connsiteY43" fmla="*/ 1393508 h 1757362"/>
                <a:gd name="connsiteX44" fmla="*/ 1603354 w 1884341"/>
                <a:gd name="connsiteY44" fmla="*/ 1295400 h 1757362"/>
                <a:gd name="connsiteX45" fmla="*/ 1797665 w 1884341"/>
                <a:gd name="connsiteY45" fmla="*/ 1295400 h 1757362"/>
                <a:gd name="connsiteX46" fmla="*/ 1797665 w 1884341"/>
                <a:gd name="connsiteY46" fmla="*/ 1393508 h 175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884341" h="1757362">
                  <a:moveTo>
                    <a:pt x="1884342" y="1198245"/>
                  </a:moveTo>
                  <a:lnTo>
                    <a:pt x="1547157" y="1198245"/>
                  </a:lnTo>
                  <a:lnTo>
                    <a:pt x="1546204" y="1126808"/>
                  </a:lnTo>
                  <a:lnTo>
                    <a:pt x="1060430" y="1126808"/>
                  </a:lnTo>
                  <a:cubicBezTo>
                    <a:pt x="983277" y="1126808"/>
                    <a:pt x="921364" y="1188720"/>
                    <a:pt x="921364" y="1265873"/>
                  </a:cubicBezTo>
                  <a:lnTo>
                    <a:pt x="921364" y="1347788"/>
                  </a:lnTo>
                  <a:lnTo>
                    <a:pt x="361294" y="1347788"/>
                  </a:lnTo>
                  <a:cubicBezTo>
                    <a:pt x="323194" y="1347788"/>
                    <a:pt x="286999" y="1331595"/>
                    <a:pt x="262234" y="1302068"/>
                  </a:cubicBezTo>
                  <a:cubicBezTo>
                    <a:pt x="112692" y="1127760"/>
                    <a:pt x="235564" y="925830"/>
                    <a:pt x="405109" y="925830"/>
                  </a:cubicBezTo>
                  <a:lnTo>
                    <a:pt x="1265217" y="925830"/>
                  </a:lnTo>
                  <a:cubicBezTo>
                    <a:pt x="1570969" y="925830"/>
                    <a:pt x="1798617" y="586740"/>
                    <a:pt x="1589067" y="263843"/>
                  </a:cubicBezTo>
                  <a:cubicBezTo>
                    <a:pt x="1529060" y="171450"/>
                    <a:pt x="1427142" y="117158"/>
                    <a:pt x="1316652" y="117158"/>
                  </a:cubicBezTo>
                  <a:lnTo>
                    <a:pt x="947082" y="117158"/>
                  </a:lnTo>
                  <a:lnTo>
                    <a:pt x="947082" y="0"/>
                  </a:lnTo>
                  <a:lnTo>
                    <a:pt x="624184" y="0"/>
                  </a:lnTo>
                  <a:cubicBezTo>
                    <a:pt x="593704" y="0"/>
                    <a:pt x="566082" y="20003"/>
                    <a:pt x="551794" y="45720"/>
                  </a:cubicBezTo>
                  <a:lnTo>
                    <a:pt x="335577" y="45720"/>
                  </a:lnTo>
                  <a:cubicBezTo>
                    <a:pt x="334624" y="45720"/>
                    <a:pt x="334624" y="45720"/>
                    <a:pt x="334624" y="46673"/>
                  </a:cubicBezTo>
                  <a:lnTo>
                    <a:pt x="334624" y="377190"/>
                  </a:lnTo>
                  <a:cubicBezTo>
                    <a:pt x="334624" y="377190"/>
                    <a:pt x="334624" y="378143"/>
                    <a:pt x="335577" y="378143"/>
                  </a:cubicBezTo>
                  <a:lnTo>
                    <a:pt x="551794" y="378143"/>
                  </a:lnTo>
                  <a:cubicBezTo>
                    <a:pt x="567034" y="398145"/>
                    <a:pt x="593704" y="417195"/>
                    <a:pt x="624184" y="417195"/>
                  </a:cubicBezTo>
                  <a:lnTo>
                    <a:pt x="947082" y="417195"/>
                  </a:lnTo>
                  <a:lnTo>
                    <a:pt x="947082" y="312420"/>
                  </a:lnTo>
                  <a:lnTo>
                    <a:pt x="1312842" y="312420"/>
                  </a:lnTo>
                  <a:cubicBezTo>
                    <a:pt x="1350942" y="312420"/>
                    <a:pt x="1387137" y="329565"/>
                    <a:pt x="1411902" y="359093"/>
                  </a:cubicBezTo>
                  <a:cubicBezTo>
                    <a:pt x="1554777" y="534353"/>
                    <a:pt x="1432857" y="730568"/>
                    <a:pt x="1265217" y="730568"/>
                  </a:cubicBezTo>
                  <a:lnTo>
                    <a:pt x="405109" y="729615"/>
                  </a:lnTo>
                  <a:cubicBezTo>
                    <a:pt x="97452" y="729615"/>
                    <a:pt x="-131148" y="1077278"/>
                    <a:pt x="85069" y="1398270"/>
                  </a:cubicBezTo>
                  <a:cubicBezTo>
                    <a:pt x="138409" y="1477328"/>
                    <a:pt x="261282" y="1542098"/>
                    <a:pt x="356532" y="1542098"/>
                  </a:cubicBezTo>
                  <a:lnTo>
                    <a:pt x="921364" y="1542098"/>
                  </a:lnTo>
                  <a:lnTo>
                    <a:pt x="921364" y="1618298"/>
                  </a:lnTo>
                  <a:cubicBezTo>
                    <a:pt x="921364" y="1695450"/>
                    <a:pt x="983277" y="1757363"/>
                    <a:pt x="1060430" y="1757363"/>
                  </a:cubicBezTo>
                  <a:lnTo>
                    <a:pt x="1547157" y="1757363"/>
                  </a:lnTo>
                  <a:lnTo>
                    <a:pt x="1547157" y="1685925"/>
                  </a:lnTo>
                  <a:lnTo>
                    <a:pt x="1884342" y="1685925"/>
                  </a:lnTo>
                  <a:lnTo>
                    <a:pt x="1884342" y="1198245"/>
                  </a:lnTo>
                  <a:close/>
                  <a:moveTo>
                    <a:pt x="1797665" y="1588770"/>
                  </a:moveTo>
                  <a:lnTo>
                    <a:pt x="1603354" y="1588770"/>
                  </a:lnTo>
                  <a:lnTo>
                    <a:pt x="1603354" y="1490663"/>
                  </a:lnTo>
                  <a:lnTo>
                    <a:pt x="1797665" y="1490663"/>
                  </a:lnTo>
                  <a:lnTo>
                    <a:pt x="1797665" y="1588770"/>
                  </a:lnTo>
                  <a:close/>
                  <a:moveTo>
                    <a:pt x="1797665" y="1393508"/>
                  </a:moveTo>
                  <a:lnTo>
                    <a:pt x="1603354" y="1393508"/>
                  </a:lnTo>
                  <a:lnTo>
                    <a:pt x="1603354" y="1295400"/>
                  </a:lnTo>
                  <a:lnTo>
                    <a:pt x="1797665" y="1295400"/>
                  </a:lnTo>
                  <a:lnTo>
                    <a:pt x="1797665" y="1393508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grpSp>
          <p:nvGrpSpPr>
            <p:cNvPr id="163" name="Group 148"/>
            <p:cNvGrpSpPr/>
            <p:nvPr/>
          </p:nvGrpSpPr>
          <p:grpSpPr>
            <a:xfrm>
              <a:off x="8695646" y="3532755"/>
              <a:ext cx="153844" cy="157164"/>
              <a:chOff x="8656781" y="3160926"/>
              <a:chExt cx="153844" cy="157164"/>
            </a:xfrm>
          </p:grpSpPr>
          <p:cxnSp>
            <p:nvCxnSpPr>
              <p:cNvPr id="3145768" name="Straight Connector 149"/>
              <p:cNvCxnSpPr>
                <a:cxnSpLocks/>
              </p:cNvCxnSpPr>
              <p:nvPr/>
            </p:nvCxnSpPr>
            <p:spPr>
              <a:xfrm>
                <a:off x="8656781" y="3160926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69" name="Straight Connector 150"/>
              <p:cNvCxnSpPr>
                <a:cxnSpLocks/>
              </p:cNvCxnSpPr>
              <p:nvPr/>
            </p:nvCxnSpPr>
            <p:spPr>
              <a:xfrm>
                <a:off x="8656781" y="3213314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70" name="Straight Connector 151"/>
              <p:cNvCxnSpPr>
                <a:cxnSpLocks/>
              </p:cNvCxnSpPr>
              <p:nvPr/>
            </p:nvCxnSpPr>
            <p:spPr>
              <a:xfrm>
                <a:off x="8656781" y="3265702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71" name="Straight Connector 152"/>
              <p:cNvCxnSpPr>
                <a:cxnSpLocks/>
              </p:cNvCxnSpPr>
              <p:nvPr/>
            </p:nvCxnSpPr>
            <p:spPr>
              <a:xfrm>
                <a:off x="8656781" y="3318090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8931" name="!!6th"/>
          <p:cNvSpPr/>
          <p:nvPr/>
        </p:nvSpPr>
        <p:spPr>
          <a:xfrm rot="20700000">
            <a:off x="3749934" y="4972565"/>
            <a:ext cx="1119093" cy="692562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2087887"/>
              <a:gd name="connsiteY0" fmla="*/ 1231824 h 1551484"/>
              <a:gd name="connsiteX1" fmla="*/ 669704 w 2087887"/>
              <a:gd name="connsiteY1" fmla="*/ 0 h 1551484"/>
              <a:gd name="connsiteX2" fmla="*/ 1849401 w 2087887"/>
              <a:gd name="connsiteY2" fmla="*/ 290286 h 1551484"/>
              <a:gd name="connsiteX3" fmla="*/ 2087887 w 2087887"/>
              <a:gd name="connsiteY3" fmla="*/ 1551484 h 1551484"/>
              <a:gd name="connsiteX4" fmla="*/ 0 w 2087887"/>
              <a:gd name="connsiteY4" fmla="*/ 1231824 h 1551484"/>
              <a:gd name="connsiteX0" fmla="*/ 0 w 2087887"/>
              <a:gd name="connsiteY0" fmla="*/ 941538 h 1261198"/>
              <a:gd name="connsiteX1" fmla="*/ 454638 w 2087887"/>
              <a:gd name="connsiteY1" fmla="*/ 278552 h 1261198"/>
              <a:gd name="connsiteX2" fmla="*/ 1849401 w 2087887"/>
              <a:gd name="connsiteY2" fmla="*/ 0 h 1261198"/>
              <a:gd name="connsiteX3" fmla="*/ 2087887 w 2087887"/>
              <a:gd name="connsiteY3" fmla="*/ 1261198 h 1261198"/>
              <a:gd name="connsiteX4" fmla="*/ 0 w 2087887"/>
              <a:gd name="connsiteY4" fmla="*/ 941538 h 1261198"/>
              <a:gd name="connsiteX0" fmla="*/ 0 w 1963776"/>
              <a:gd name="connsiteY0" fmla="*/ 738129 h 1261198"/>
              <a:gd name="connsiteX1" fmla="*/ 330527 w 1963776"/>
              <a:gd name="connsiteY1" fmla="*/ 278552 h 1261198"/>
              <a:gd name="connsiteX2" fmla="*/ 1725290 w 1963776"/>
              <a:gd name="connsiteY2" fmla="*/ 0 h 1261198"/>
              <a:gd name="connsiteX3" fmla="*/ 1963776 w 1963776"/>
              <a:gd name="connsiteY3" fmla="*/ 1261198 h 1261198"/>
              <a:gd name="connsiteX4" fmla="*/ 0 w 1963776"/>
              <a:gd name="connsiteY4" fmla="*/ 738129 h 1261198"/>
              <a:gd name="connsiteX0" fmla="*/ 0 w 1963776"/>
              <a:gd name="connsiteY0" fmla="*/ 658115 h 1181184"/>
              <a:gd name="connsiteX1" fmla="*/ 330527 w 1963776"/>
              <a:gd name="connsiteY1" fmla="*/ 198538 h 1181184"/>
              <a:gd name="connsiteX2" fmla="*/ 1634243 w 1963776"/>
              <a:gd name="connsiteY2" fmla="*/ 0 h 1181184"/>
              <a:gd name="connsiteX3" fmla="*/ 1963776 w 1963776"/>
              <a:gd name="connsiteY3" fmla="*/ 1181184 h 1181184"/>
              <a:gd name="connsiteX4" fmla="*/ 0 w 1963776"/>
              <a:gd name="connsiteY4" fmla="*/ 658115 h 1181184"/>
              <a:gd name="connsiteX0" fmla="*/ 0 w 1839700"/>
              <a:gd name="connsiteY0" fmla="*/ 658115 h 994803"/>
              <a:gd name="connsiteX1" fmla="*/ 330527 w 1839700"/>
              <a:gd name="connsiteY1" fmla="*/ 198538 h 994803"/>
              <a:gd name="connsiteX2" fmla="*/ 1634243 w 1839700"/>
              <a:gd name="connsiteY2" fmla="*/ 0 h 994803"/>
              <a:gd name="connsiteX3" fmla="*/ 1839700 w 1839700"/>
              <a:gd name="connsiteY3" fmla="*/ 994803 h 994803"/>
              <a:gd name="connsiteX4" fmla="*/ 0 w 1839700"/>
              <a:gd name="connsiteY4" fmla="*/ 658115 h 994803"/>
              <a:gd name="connsiteX0" fmla="*/ 0 w 1839700"/>
              <a:gd name="connsiteY0" fmla="*/ 658115 h 994803"/>
              <a:gd name="connsiteX1" fmla="*/ 330527 w 1839700"/>
              <a:gd name="connsiteY1" fmla="*/ 198538 h 994803"/>
              <a:gd name="connsiteX2" fmla="*/ 1634243 w 1839700"/>
              <a:gd name="connsiteY2" fmla="*/ 0 h 994803"/>
              <a:gd name="connsiteX3" fmla="*/ 1839700 w 1839700"/>
              <a:gd name="connsiteY3" fmla="*/ 994803 h 994803"/>
              <a:gd name="connsiteX4" fmla="*/ 956712 w 1839700"/>
              <a:gd name="connsiteY4" fmla="*/ 820782 h 994803"/>
              <a:gd name="connsiteX5" fmla="*/ 0 w 1839700"/>
              <a:gd name="connsiteY5" fmla="*/ 658115 h 994803"/>
              <a:gd name="connsiteX0" fmla="*/ 0 w 1839700"/>
              <a:gd name="connsiteY0" fmla="*/ 658115 h 1118968"/>
              <a:gd name="connsiteX1" fmla="*/ 330527 w 1839700"/>
              <a:gd name="connsiteY1" fmla="*/ 198538 h 1118968"/>
              <a:gd name="connsiteX2" fmla="*/ 1634243 w 1839700"/>
              <a:gd name="connsiteY2" fmla="*/ 0 h 1118968"/>
              <a:gd name="connsiteX3" fmla="*/ 1839700 w 1839700"/>
              <a:gd name="connsiteY3" fmla="*/ 994803 h 1118968"/>
              <a:gd name="connsiteX4" fmla="*/ 1134360 w 1839700"/>
              <a:gd name="connsiteY4" fmla="*/ 1118968 h 1118968"/>
              <a:gd name="connsiteX5" fmla="*/ 0 w 1839700"/>
              <a:gd name="connsiteY5" fmla="*/ 658115 h 1118968"/>
              <a:gd name="connsiteX0" fmla="*/ 0 w 1839700"/>
              <a:gd name="connsiteY0" fmla="*/ 658115 h 1181365"/>
              <a:gd name="connsiteX1" fmla="*/ 330527 w 1839700"/>
              <a:gd name="connsiteY1" fmla="*/ 198538 h 1181365"/>
              <a:gd name="connsiteX2" fmla="*/ 1634243 w 1839700"/>
              <a:gd name="connsiteY2" fmla="*/ 0 h 1181365"/>
              <a:gd name="connsiteX3" fmla="*/ 1839700 w 1839700"/>
              <a:gd name="connsiteY3" fmla="*/ 994803 h 1181365"/>
              <a:gd name="connsiteX4" fmla="*/ 1159405 w 1839700"/>
              <a:gd name="connsiteY4" fmla="*/ 1181365 h 1181365"/>
              <a:gd name="connsiteX5" fmla="*/ 0 w 1839700"/>
              <a:gd name="connsiteY5" fmla="*/ 658115 h 1181365"/>
              <a:gd name="connsiteX0" fmla="*/ 0 w 1936651"/>
              <a:gd name="connsiteY0" fmla="*/ 658115 h 1181365"/>
              <a:gd name="connsiteX1" fmla="*/ 330527 w 1936651"/>
              <a:gd name="connsiteY1" fmla="*/ 198538 h 1181365"/>
              <a:gd name="connsiteX2" fmla="*/ 1634243 w 1936651"/>
              <a:gd name="connsiteY2" fmla="*/ 0 h 1181365"/>
              <a:gd name="connsiteX3" fmla="*/ 1936651 w 1936651"/>
              <a:gd name="connsiteY3" fmla="*/ 1048624 h 1181365"/>
              <a:gd name="connsiteX4" fmla="*/ 1159405 w 1936651"/>
              <a:gd name="connsiteY4" fmla="*/ 1181365 h 1181365"/>
              <a:gd name="connsiteX5" fmla="*/ 0 w 1936651"/>
              <a:gd name="connsiteY5" fmla="*/ 658115 h 1181365"/>
              <a:gd name="connsiteX0" fmla="*/ 0 w 1936651"/>
              <a:gd name="connsiteY0" fmla="*/ 675266 h 1198516"/>
              <a:gd name="connsiteX1" fmla="*/ 330527 w 1936651"/>
              <a:gd name="connsiteY1" fmla="*/ 215689 h 1198516"/>
              <a:gd name="connsiteX2" fmla="*/ 1778053 w 1936651"/>
              <a:gd name="connsiteY2" fmla="*/ 0 h 1198516"/>
              <a:gd name="connsiteX3" fmla="*/ 1936651 w 1936651"/>
              <a:gd name="connsiteY3" fmla="*/ 1065775 h 1198516"/>
              <a:gd name="connsiteX4" fmla="*/ 1159405 w 1936651"/>
              <a:gd name="connsiteY4" fmla="*/ 1198516 h 1198516"/>
              <a:gd name="connsiteX5" fmla="*/ 0 w 1936651"/>
              <a:gd name="connsiteY5" fmla="*/ 675266 h 119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6651" h="1198516">
                <a:moveTo>
                  <a:pt x="0" y="675266"/>
                </a:moveTo>
                <a:lnTo>
                  <a:pt x="330527" y="215689"/>
                </a:lnTo>
                <a:lnTo>
                  <a:pt x="1778053" y="0"/>
                </a:lnTo>
                <a:lnTo>
                  <a:pt x="1936651" y="1065775"/>
                </a:lnTo>
                <a:lnTo>
                  <a:pt x="1159405" y="1198516"/>
                </a:lnTo>
                <a:lnTo>
                  <a:pt x="0" y="6752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grpSp>
        <p:nvGrpSpPr>
          <p:cNvPr id="164" name="Group 96"/>
          <p:cNvGrpSpPr/>
          <p:nvPr/>
        </p:nvGrpSpPr>
        <p:grpSpPr>
          <a:xfrm rot="20972223">
            <a:off x="4023496" y="4776721"/>
            <a:ext cx="775358" cy="882158"/>
            <a:chOff x="1158784" y="1623434"/>
            <a:chExt cx="1176746" cy="1338831"/>
          </a:xfrm>
        </p:grpSpPr>
        <p:sp>
          <p:nvSpPr>
            <p:cNvPr id="1048932" name="Freeform: Shape 97"/>
            <p:cNvSpPr/>
            <p:nvPr/>
          </p:nvSpPr>
          <p:spPr>
            <a:xfrm>
              <a:off x="1158784" y="1623434"/>
              <a:ext cx="1176746" cy="377062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sp>
          <p:nvSpPr>
            <p:cNvPr id="1048933" name="Freeform: Shape 98"/>
            <p:cNvSpPr/>
            <p:nvPr/>
          </p:nvSpPr>
          <p:spPr>
            <a:xfrm>
              <a:off x="1158784" y="1857376"/>
              <a:ext cx="1176746" cy="143121"/>
            </a:xfrm>
            <a:custGeom>
              <a:avLst/>
              <a:gdLst>
                <a:gd name="connsiteX0" fmla="*/ 1 w 1176746"/>
                <a:gd name="connsiteY0" fmla="*/ 0 h 143121"/>
                <a:gd name="connsiteX1" fmla="*/ 1176746 w 1176746"/>
                <a:gd name="connsiteY1" fmla="*/ 0 h 143121"/>
                <a:gd name="connsiteX2" fmla="*/ 1176746 w 1176746"/>
                <a:gd name="connsiteY2" fmla="*/ 31871 h 143121"/>
                <a:gd name="connsiteX3" fmla="*/ 1175949 w 1176746"/>
                <a:gd name="connsiteY3" fmla="*/ 31871 h 143121"/>
                <a:gd name="connsiteX4" fmla="*/ 1174374 w 1176746"/>
                <a:gd name="connsiteY4" fmla="*/ 47493 h 143121"/>
                <a:gd name="connsiteX5" fmla="*/ 1057042 w 1176746"/>
                <a:gd name="connsiteY5" fmla="*/ 143121 h 143121"/>
                <a:gd name="connsiteX6" fmla="*/ 954614 w 1176746"/>
                <a:gd name="connsiteY6" fmla="*/ 85458 h 143121"/>
                <a:gd name="connsiteX7" fmla="*/ 939874 w 1176746"/>
                <a:gd name="connsiteY7" fmla="*/ 47914 h 143121"/>
                <a:gd name="connsiteX8" fmla="*/ 925134 w 1176746"/>
                <a:gd name="connsiteY8" fmla="*/ 85458 h 143121"/>
                <a:gd name="connsiteX9" fmla="*/ 822708 w 1176746"/>
                <a:gd name="connsiteY9" fmla="*/ 143121 h 143121"/>
                <a:gd name="connsiteX10" fmla="*/ 720280 w 1176746"/>
                <a:gd name="connsiteY10" fmla="*/ 85458 h 143121"/>
                <a:gd name="connsiteX11" fmla="*/ 705540 w 1176746"/>
                <a:gd name="connsiteY11" fmla="*/ 47914 h 143121"/>
                <a:gd name="connsiteX12" fmla="*/ 690800 w 1176746"/>
                <a:gd name="connsiteY12" fmla="*/ 85458 h 143121"/>
                <a:gd name="connsiteX13" fmla="*/ 588373 w 1176746"/>
                <a:gd name="connsiteY13" fmla="*/ 143121 h 143121"/>
                <a:gd name="connsiteX14" fmla="*/ 485946 w 1176746"/>
                <a:gd name="connsiteY14" fmla="*/ 85458 h 143121"/>
                <a:gd name="connsiteX15" fmla="*/ 471206 w 1176746"/>
                <a:gd name="connsiteY15" fmla="*/ 47913 h 143121"/>
                <a:gd name="connsiteX16" fmla="*/ 456465 w 1176746"/>
                <a:gd name="connsiteY16" fmla="*/ 85458 h 143121"/>
                <a:gd name="connsiteX17" fmla="*/ 354038 w 1176746"/>
                <a:gd name="connsiteY17" fmla="*/ 143121 h 143121"/>
                <a:gd name="connsiteX18" fmla="*/ 251611 w 1176746"/>
                <a:gd name="connsiteY18" fmla="*/ 85458 h 143121"/>
                <a:gd name="connsiteX19" fmla="*/ 236871 w 1176746"/>
                <a:gd name="connsiteY19" fmla="*/ 47914 h 143121"/>
                <a:gd name="connsiteX20" fmla="*/ 222131 w 1176746"/>
                <a:gd name="connsiteY20" fmla="*/ 85458 h 143121"/>
                <a:gd name="connsiteX21" fmla="*/ 119704 w 1176746"/>
                <a:gd name="connsiteY21" fmla="*/ 143121 h 143121"/>
                <a:gd name="connsiteX22" fmla="*/ 2371 w 1176746"/>
                <a:gd name="connsiteY22" fmla="*/ 47493 h 143121"/>
                <a:gd name="connsiteX23" fmla="*/ 797 w 1176746"/>
                <a:gd name="connsiteY23" fmla="*/ 31871 h 143121"/>
                <a:gd name="connsiteX24" fmla="*/ 1 w 1176746"/>
                <a:gd name="connsiteY24" fmla="*/ 31871 h 143121"/>
                <a:gd name="connsiteX25" fmla="*/ 1 w 1176746"/>
                <a:gd name="connsiteY25" fmla="*/ 23978 h 143121"/>
                <a:gd name="connsiteX26" fmla="*/ 0 w 1176746"/>
                <a:gd name="connsiteY26" fmla="*/ 23970 h 143121"/>
                <a:gd name="connsiteX27" fmla="*/ 1 w 1176746"/>
                <a:gd name="connsiteY27" fmla="*/ 23970 h 14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6746" h="143121">
                  <a:moveTo>
                    <a:pt x="1" y="0"/>
                  </a:moveTo>
                  <a:lnTo>
                    <a:pt x="1176746" y="0"/>
                  </a:lnTo>
                  <a:lnTo>
                    <a:pt x="1176746" y="31871"/>
                  </a:lnTo>
                  <a:lnTo>
                    <a:pt x="1175949" y="31871"/>
                  </a:lnTo>
                  <a:lnTo>
                    <a:pt x="1174374" y="47493"/>
                  </a:lnTo>
                  <a:cubicBezTo>
                    <a:pt x="1163206" y="102068"/>
                    <a:pt x="1114919" y="143121"/>
                    <a:pt x="1057042" y="143121"/>
                  </a:cubicBezTo>
                  <a:cubicBezTo>
                    <a:pt x="1013634" y="143121"/>
                    <a:pt x="975620" y="120029"/>
                    <a:pt x="954614" y="85458"/>
                  </a:cubicBezTo>
                  <a:lnTo>
                    <a:pt x="939874" y="47914"/>
                  </a:lnTo>
                  <a:lnTo>
                    <a:pt x="925134" y="85458"/>
                  </a:lnTo>
                  <a:cubicBezTo>
                    <a:pt x="904129" y="120029"/>
                    <a:pt x="866115" y="143121"/>
                    <a:pt x="822708" y="143121"/>
                  </a:cubicBezTo>
                  <a:cubicBezTo>
                    <a:pt x="779300" y="143121"/>
                    <a:pt x="741286" y="120029"/>
                    <a:pt x="720280" y="85458"/>
                  </a:cubicBezTo>
                  <a:lnTo>
                    <a:pt x="705540" y="47914"/>
                  </a:lnTo>
                  <a:lnTo>
                    <a:pt x="690800" y="85458"/>
                  </a:lnTo>
                  <a:cubicBezTo>
                    <a:pt x="669794" y="120029"/>
                    <a:pt x="631781" y="143121"/>
                    <a:pt x="588373" y="143121"/>
                  </a:cubicBezTo>
                  <a:cubicBezTo>
                    <a:pt x="544965" y="143121"/>
                    <a:pt x="506952" y="120029"/>
                    <a:pt x="485946" y="85458"/>
                  </a:cubicBezTo>
                  <a:lnTo>
                    <a:pt x="471206" y="47913"/>
                  </a:lnTo>
                  <a:lnTo>
                    <a:pt x="456465" y="85458"/>
                  </a:lnTo>
                  <a:cubicBezTo>
                    <a:pt x="435459" y="120029"/>
                    <a:pt x="397446" y="143121"/>
                    <a:pt x="354038" y="143121"/>
                  </a:cubicBezTo>
                  <a:cubicBezTo>
                    <a:pt x="310630" y="143121"/>
                    <a:pt x="272617" y="120029"/>
                    <a:pt x="251611" y="85458"/>
                  </a:cubicBezTo>
                  <a:lnTo>
                    <a:pt x="236871" y="47914"/>
                  </a:lnTo>
                  <a:lnTo>
                    <a:pt x="222131" y="85458"/>
                  </a:lnTo>
                  <a:cubicBezTo>
                    <a:pt x="201125" y="120029"/>
                    <a:pt x="163112" y="143121"/>
                    <a:pt x="119704" y="143121"/>
                  </a:cubicBezTo>
                  <a:cubicBezTo>
                    <a:pt x="61828" y="143121"/>
                    <a:pt x="13539" y="102068"/>
                    <a:pt x="2371" y="47493"/>
                  </a:cubicBezTo>
                  <a:lnTo>
                    <a:pt x="797" y="31871"/>
                  </a:lnTo>
                  <a:lnTo>
                    <a:pt x="1" y="31871"/>
                  </a:lnTo>
                  <a:lnTo>
                    <a:pt x="1" y="23978"/>
                  </a:lnTo>
                  <a:lnTo>
                    <a:pt x="0" y="23970"/>
                  </a:lnTo>
                  <a:lnTo>
                    <a:pt x="1" y="23970"/>
                  </a:lnTo>
                  <a:close/>
                </a:path>
              </a:pathLst>
            </a:cu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cxnSp>
          <p:nvCxnSpPr>
            <p:cNvPr id="3145772" name="Straight Connector 99"/>
            <p:cNvCxnSpPr>
              <a:cxnSpLocks/>
            </p:cNvCxnSpPr>
            <p:nvPr/>
          </p:nvCxnSpPr>
          <p:spPr>
            <a:xfrm rot="627777" flipV="1">
              <a:off x="1253231" y="2474806"/>
              <a:ext cx="603671" cy="1062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73" name="Straight Connector 100"/>
            <p:cNvCxnSpPr>
              <a:cxnSpLocks/>
            </p:cNvCxnSpPr>
            <p:nvPr/>
          </p:nvCxnSpPr>
          <p:spPr>
            <a:xfrm rot="627777" flipV="1">
              <a:off x="1251889" y="2858881"/>
              <a:ext cx="570150" cy="10338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74" name="Straight Connector 101"/>
            <p:cNvCxnSpPr>
              <a:cxnSpLocks/>
            </p:cNvCxnSpPr>
            <p:nvPr/>
          </p:nvCxnSpPr>
          <p:spPr>
            <a:xfrm rot="627777">
              <a:off x="1167718" y="2000512"/>
              <a:ext cx="164145" cy="9019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75" name="Straight Connector 102"/>
            <p:cNvCxnSpPr>
              <a:cxnSpLocks/>
            </p:cNvCxnSpPr>
            <p:nvPr/>
          </p:nvCxnSpPr>
          <p:spPr>
            <a:xfrm rot="627777">
              <a:off x="2217341" y="2004020"/>
              <a:ext cx="58162" cy="35186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03"/>
          <p:cNvGrpSpPr/>
          <p:nvPr/>
        </p:nvGrpSpPr>
        <p:grpSpPr>
          <a:xfrm>
            <a:off x="4495193" y="5154861"/>
            <a:ext cx="485884" cy="586599"/>
            <a:chOff x="10839907" y="4044473"/>
            <a:chExt cx="737416" cy="890268"/>
          </a:xfrm>
        </p:grpSpPr>
        <p:sp>
          <p:nvSpPr>
            <p:cNvPr id="1048934" name="Graphic 6"/>
            <p:cNvSpPr/>
            <p:nvPr/>
          </p:nvSpPr>
          <p:spPr>
            <a:xfrm rot="1129805">
              <a:off x="10839907" y="4044473"/>
              <a:ext cx="737416" cy="890268"/>
            </a:xfrm>
            <a:custGeom>
              <a:avLst/>
              <a:gdLst>
                <a:gd name="connsiteX0" fmla="*/ 2737815 w 2745324"/>
                <a:gd name="connsiteY0" fmla="*/ 517865 h 3314376"/>
                <a:gd name="connsiteX1" fmla="*/ 1372606 w 2745324"/>
                <a:gd name="connsiteY1" fmla="*/ 0 h 3314376"/>
                <a:gd name="connsiteX2" fmla="*/ 7512 w 2745324"/>
                <a:gd name="connsiteY2" fmla="*/ 517865 h 3314376"/>
                <a:gd name="connsiteX3" fmla="*/ 1372606 w 2745324"/>
                <a:gd name="connsiteY3" fmla="*/ 3314376 h 3314376"/>
                <a:gd name="connsiteX4" fmla="*/ 2737815 w 2745324"/>
                <a:gd name="connsiteY4" fmla="*/ 517865 h 331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5324" h="3314376">
                  <a:moveTo>
                    <a:pt x="2737815" y="517865"/>
                  </a:moveTo>
                  <a:cubicBezTo>
                    <a:pt x="2172259" y="517865"/>
                    <a:pt x="1738995" y="356283"/>
                    <a:pt x="1372606" y="0"/>
                  </a:cubicBezTo>
                  <a:cubicBezTo>
                    <a:pt x="1006265" y="356283"/>
                    <a:pt x="573021" y="517865"/>
                    <a:pt x="7512" y="517865"/>
                  </a:cubicBezTo>
                  <a:cubicBezTo>
                    <a:pt x="7512" y="1445609"/>
                    <a:pt x="-184465" y="2774680"/>
                    <a:pt x="1372606" y="3314376"/>
                  </a:cubicBezTo>
                  <a:cubicBezTo>
                    <a:pt x="2929782" y="2774671"/>
                    <a:pt x="2737815" y="1445609"/>
                    <a:pt x="2737815" y="517865"/>
                  </a:cubicBezTo>
                  <a:close/>
                </a:path>
              </a:pathLst>
            </a:custGeom>
            <a:noFill/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3145776" name="Straight Connector 105"/>
            <p:cNvCxnSpPr>
              <a:cxnSpLocks/>
              <a:stCxn id="1048934" idx="1"/>
              <a:endCxn id="1048934" idx="3"/>
            </p:cNvCxnSpPr>
            <p:nvPr/>
          </p:nvCxnSpPr>
          <p:spPr>
            <a:xfrm flipH="1">
              <a:off x="11064928" y="4068292"/>
              <a:ext cx="287345" cy="84262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8" name="!!1st"/>
          <p:cNvSpPr/>
          <p:nvPr/>
        </p:nvSpPr>
        <p:spPr>
          <a:xfrm rot="1032213">
            <a:off x="6049713" y="532979"/>
            <a:ext cx="1900183" cy="1924866"/>
          </a:xfrm>
          <a:custGeom>
            <a:avLst/>
            <a:gdLst>
              <a:gd name="connsiteX0" fmla="*/ 0 w 710286"/>
              <a:gd name="connsiteY0" fmla="*/ 0 h 866328"/>
              <a:gd name="connsiteX1" fmla="*/ 591903 w 710286"/>
              <a:gd name="connsiteY1" fmla="*/ 0 h 866328"/>
              <a:gd name="connsiteX2" fmla="*/ 710286 w 710286"/>
              <a:gd name="connsiteY2" fmla="*/ 118383 h 866328"/>
              <a:gd name="connsiteX3" fmla="*/ 710286 w 710286"/>
              <a:gd name="connsiteY3" fmla="*/ 866328 h 866328"/>
              <a:gd name="connsiteX4" fmla="*/ 0 w 710286"/>
              <a:gd name="connsiteY4" fmla="*/ 866328 h 866328"/>
              <a:gd name="connsiteX5" fmla="*/ 0 w 710286"/>
              <a:gd name="connsiteY5" fmla="*/ 0 h 866328"/>
              <a:gd name="connsiteX6" fmla="*/ 0 w 710286"/>
              <a:gd name="connsiteY6" fmla="*/ 0 h 866328"/>
              <a:gd name="connsiteX0" fmla="*/ 0 w 964951"/>
              <a:gd name="connsiteY0" fmla="*/ 0 h 866328"/>
              <a:gd name="connsiteX1" fmla="*/ 591903 w 964951"/>
              <a:gd name="connsiteY1" fmla="*/ 0 h 866328"/>
              <a:gd name="connsiteX2" fmla="*/ 964951 w 964951"/>
              <a:gd name="connsiteY2" fmla="*/ 511500 h 866328"/>
              <a:gd name="connsiteX3" fmla="*/ 710286 w 964951"/>
              <a:gd name="connsiteY3" fmla="*/ 866328 h 866328"/>
              <a:gd name="connsiteX4" fmla="*/ 0 w 964951"/>
              <a:gd name="connsiteY4" fmla="*/ 866328 h 866328"/>
              <a:gd name="connsiteX5" fmla="*/ 0 w 964951"/>
              <a:gd name="connsiteY5" fmla="*/ 0 h 866328"/>
              <a:gd name="connsiteX6" fmla="*/ 0 w 964951"/>
              <a:gd name="connsiteY6" fmla="*/ 0 h 866328"/>
              <a:gd name="connsiteX0" fmla="*/ 0 w 964951"/>
              <a:gd name="connsiteY0" fmla="*/ 0 h 1177998"/>
              <a:gd name="connsiteX1" fmla="*/ 591903 w 964951"/>
              <a:gd name="connsiteY1" fmla="*/ 0 h 1177998"/>
              <a:gd name="connsiteX2" fmla="*/ 964951 w 964951"/>
              <a:gd name="connsiteY2" fmla="*/ 511500 h 1177998"/>
              <a:gd name="connsiteX3" fmla="*/ 710286 w 964951"/>
              <a:gd name="connsiteY3" fmla="*/ 866328 h 1177998"/>
              <a:gd name="connsiteX4" fmla="*/ 109794 w 964951"/>
              <a:gd name="connsiteY4" fmla="*/ 1177998 h 1177998"/>
              <a:gd name="connsiteX5" fmla="*/ 0 w 964951"/>
              <a:gd name="connsiteY5" fmla="*/ 0 h 1177998"/>
              <a:gd name="connsiteX6" fmla="*/ 0 w 964951"/>
              <a:gd name="connsiteY6" fmla="*/ 0 h 1177998"/>
              <a:gd name="connsiteX0" fmla="*/ 0 w 964951"/>
              <a:gd name="connsiteY0" fmla="*/ 0 h 1177998"/>
              <a:gd name="connsiteX1" fmla="*/ 591903 w 964951"/>
              <a:gd name="connsiteY1" fmla="*/ 0 h 1177998"/>
              <a:gd name="connsiteX2" fmla="*/ 964951 w 964951"/>
              <a:gd name="connsiteY2" fmla="*/ 511500 h 1177998"/>
              <a:gd name="connsiteX3" fmla="*/ 791045 w 964951"/>
              <a:gd name="connsiteY3" fmla="*/ 1127162 h 1177998"/>
              <a:gd name="connsiteX4" fmla="*/ 109794 w 964951"/>
              <a:gd name="connsiteY4" fmla="*/ 1177998 h 1177998"/>
              <a:gd name="connsiteX5" fmla="*/ 0 w 964951"/>
              <a:gd name="connsiteY5" fmla="*/ 0 h 1177998"/>
              <a:gd name="connsiteX6" fmla="*/ 0 w 964951"/>
              <a:gd name="connsiteY6" fmla="*/ 0 h 1177998"/>
              <a:gd name="connsiteX0" fmla="*/ 0 w 1305504"/>
              <a:gd name="connsiteY0" fmla="*/ 145326 h 1177998"/>
              <a:gd name="connsiteX1" fmla="*/ 932456 w 1305504"/>
              <a:gd name="connsiteY1" fmla="*/ 0 h 1177998"/>
              <a:gd name="connsiteX2" fmla="*/ 1305504 w 1305504"/>
              <a:gd name="connsiteY2" fmla="*/ 511500 h 1177998"/>
              <a:gd name="connsiteX3" fmla="*/ 1131598 w 1305504"/>
              <a:gd name="connsiteY3" fmla="*/ 1127162 h 1177998"/>
              <a:gd name="connsiteX4" fmla="*/ 450347 w 1305504"/>
              <a:gd name="connsiteY4" fmla="*/ 1177998 h 1177998"/>
              <a:gd name="connsiteX5" fmla="*/ 340553 w 1305504"/>
              <a:gd name="connsiteY5" fmla="*/ 0 h 1177998"/>
              <a:gd name="connsiteX6" fmla="*/ 0 w 1305504"/>
              <a:gd name="connsiteY6" fmla="*/ 145326 h 1177998"/>
              <a:gd name="connsiteX0" fmla="*/ 0 w 1305504"/>
              <a:gd name="connsiteY0" fmla="*/ 145326 h 1322462"/>
              <a:gd name="connsiteX1" fmla="*/ 932456 w 1305504"/>
              <a:gd name="connsiteY1" fmla="*/ 0 h 1322462"/>
              <a:gd name="connsiteX2" fmla="*/ 1305504 w 1305504"/>
              <a:gd name="connsiteY2" fmla="*/ 511500 h 1322462"/>
              <a:gd name="connsiteX3" fmla="*/ 1131598 w 1305504"/>
              <a:gd name="connsiteY3" fmla="*/ 1127162 h 1322462"/>
              <a:gd name="connsiteX4" fmla="*/ 69642 w 1305504"/>
              <a:gd name="connsiteY4" fmla="*/ 1322462 h 1322462"/>
              <a:gd name="connsiteX5" fmla="*/ 340553 w 1305504"/>
              <a:gd name="connsiteY5" fmla="*/ 0 h 1322462"/>
              <a:gd name="connsiteX6" fmla="*/ 0 w 1305504"/>
              <a:gd name="connsiteY6" fmla="*/ 145326 h 1322462"/>
              <a:gd name="connsiteX0" fmla="*/ 119696 w 1425200"/>
              <a:gd name="connsiteY0" fmla="*/ 145326 h 1322462"/>
              <a:gd name="connsiteX1" fmla="*/ 1052152 w 1425200"/>
              <a:gd name="connsiteY1" fmla="*/ 0 h 1322462"/>
              <a:gd name="connsiteX2" fmla="*/ 1425200 w 1425200"/>
              <a:gd name="connsiteY2" fmla="*/ 511500 h 1322462"/>
              <a:gd name="connsiteX3" fmla="*/ 1251294 w 1425200"/>
              <a:gd name="connsiteY3" fmla="*/ 1127162 h 1322462"/>
              <a:gd name="connsiteX4" fmla="*/ 189338 w 1425200"/>
              <a:gd name="connsiteY4" fmla="*/ 1322462 h 1322462"/>
              <a:gd name="connsiteX5" fmla="*/ 0 w 1425200"/>
              <a:gd name="connsiteY5" fmla="*/ 574584 h 1322462"/>
              <a:gd name="connsiteX6" fmla="*/ 119696 w 1425200"/>
              <a:gd name="connsiteY6" fmla="*/ 145326 h 1322462"/>
              <a:gd name="connsiteX0" fmla="*/ 0 w 1305504"/>
              <a:gd name="connsiteY0" fmla="*/ 145326 h 1322462"/>
              <a:gd name="connsiteX1" fmla="*/ 932456 w 1305504"/>
              <a:gd name="connsiteY1" fmla="*/ 0 h 1322462"/>
              <a:gd name="connsiteX2" fmla="*/ 1305504 w 1305504"/>
              <a:gd name="connsiteY2" fmla="*/ 511500 h 1322462"/>
              <a:gd name="connsiteX3" fmla="*/ 1131598 w 1305504"/>
              <a:gd name="connsiteY3" fmla="*/ 1127162 h 1322462"/>
              <a:gd name="connsiteX4" fmla="*/ 69642 w 1305504"/>
              <a:gd name="connsiteY4" fmla="*/ 1322462 h 1322462"/>
              <a:gd name="connsiteX5" fmla="*/ 38017 w 1305504"/>
              <a:gd name="connsiteY5" fmla="*/ 525753 h 1322462"/>
              <a:gd name="connsiteX6" fmla="*/ 0 w 1305504"/>
              <a:gd name="connsiteY6" fmla="*/ 145326 h 132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5504" h="1322462">
                <a:moveTo>
                  <a:pt x="0" y="145326"/>
                </a:moveTo>
                <a:lnTo>
                  <a:pt x="932456" y="0"/>
                </a:lnTo>
                <a:lnTo>
                  <a:pt x="1305504" y="511500"/>
                </a:lnTo>
                <a:lnTo>
                  <a:pt x="1131598" y="1127162"/>
                </a:lnTo>
                <a:lnTo>
                  <a:pt x="69642" y="1322462"/>
                </a:lnTo>
                <a:lnTo>
                  <a:pt x="38017" y="525753"/>
                </a:lnTo>
                <a:lnTo>
                  <a:pt x="0" y="1453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>
              <a:solidFill>
                <a:schemeClr val="lt1"/>
              </a:solidFill>
            </a:endParaRPr>
          </a:p>
        </p:txBody>
      </p:sp>
      <p:sp>
        <p:nvSpPr>
          <p:cNvPr id="1048939" name="!!2nd"/>
          <p:cNvSpPr/>
          <p:nvPr/>
        </p:nvSpPr>
        <p:spPr>
          <a:xfrm rot="3600000">
            <a:off x="9298585" y="406045"/>
            <a:ext cx="1700212" cy="1551484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0212" h="1551484">
                <a:moveTo>
                  <a:pt x="0" y="1551484"/>
                </a:moveTo>
                <a:lnTo>
                  <a:pt x="282029" y="0"/>
                </a:lnTo>
                <a:lnTo>
                  <a:pt x="1461726" y="290286"/>
                </a:lnTo>
                <a:lnTo>
                  <a:pt x="1700212" y="1551484"/>
                </a:lnTo>
                <a:lnTo>
                  <a:pt x="0" y="15514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8940" name="!!Section 1"/>
          <p:cNvSpPr txBox="1"/>
          <p:nvPr/>
        </p:nvSpPr>
        <p:spPr>
          <a:xfrm>
            <a:off x="831651" y="306226"/>
            <a:ext cx="4526986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Cormac" panose="020B0203040200000004" pitchFamily="34" charset="-52"/>
                <a:ea typeface="Verdana" panose="020B0604030504040204" pitchFamily="34" charset="0"/>
              </a:rPr>
              <a:t>Национални павилиони на международни панаири</a:t>
            </a:r>
            <a:endParaRPr lang="ru-RU" sz="1200" dirty="0">
              <a:solidFill>
                <a:srgbClr val="303192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8941" name="!!Section 1 Oval"/>
          <p:cNvSpPr/>
          <p:nvPr/>
        </p:nvSpPr>
        <p:spPr>
          <a:xfrm>
            <a:off x="322189" y="274373"/>
            <a:ext cx="248372" cy="2483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8942" name="Title 1"/>
          <p:cNvSpPr txBox="1"/>
          <p:nvPr/>
        </p:nvSpPr>
        <p:spPr>
          <a:xfrm>
            <a:off x="839788" y="754918"/>
            <a:ext cx="4649603" cy="19050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Финансирането покрива немалка част от задължителните компоненти на едно изложение</a:t>
            </a:r>
          </a:p>
        </p:txBody>
      </p:sp>
      <p:sp>
        <p:nvSpPr>
          <p:cNvPr id="1048943" name="Title 1"/>
          <p:cNvSpPr txBox="1"/>
          <p:nvPr/>
        </p:nvSpPr>
        <p:spPr>
          <a:xfrm>
            <a:off x="6293641" y="1013050"/>
            <a:ext cx="2331583" cy="5842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Регистрационни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/>
              <a:t>и медийни </a:t>
            </a:r>
            <a:r>
              <a:rPr lang="ru-RU" sz="2300" b="1" dirty="0">
                <a:solidFill>
                  <a:schemeClr val="accent5"/>
                </a:solidFill>
              </a:rPr>
              <a:t>ТАКСИ</a:t>
            </a:r>
          </a:p>
        </p:txBody>
      </p:sp>
      <p:sp>
        <p:nvSpPr>
          <p:cNvPr id="1048944" name="Title 1"/>
          <p:cNvSpPr txBox="1"/>
          <p:nvPr/>
        </p:nvSpPr>
        <p:spPr>
          <a:xfrm>
            <a:off x="9020571" y="1013050"/>
            <a:ext cx="2331584" cy="8863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00" b="1" dirty="0">
                <a:solidFill>
                  <a:schemeClr val="accent5"/>
                </a:solidFill>
              </a:rPr>
              <a:t>НАЕМ</a:t>
            </a:r>
            <a:r>
              <a:rPr lang="ru-RU" sz="2400" b="1" dirty="0">
                <a:solidFill>
                  <a:schemeClr val="accent5"/>
                </a:solidFill>
              </a:rPr>
              <a:t> </a:t>
            </a:r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000" dirty="0"/>
              <a:t>на експозиционна площ</a:t>
            </a:r>
          </a:p>
        </p:txBody>
      </p:sp>
      <p:grpSp>
        <p:nvGrpSpPr>
          <p:cNvPr id="169" name="Group 52"/>
          <p:cNvGrpSpPr/>
          <p:nvPr/>
        </p:nvGrpSpPr>
        <p:grpSpPr>
          <a:xfrm>
            <a:off x="427058" y="215347"/>
            <a:ext cx="335175" cy="366423"/>
            <a:chOff x="1158784" y="1623434"/>
            <a:chExt cx="1176746" cy="1286451"/>
          </a:xfrm>
        </p:grpSpPr>
        <p:sp>
          <p:nvSpPr>
            <p:cNvPr id="1048945" name="Rectangle 53"/>
            <p:cNvSpPr/>
            <p:nvPr/>
          </p:nvSpPr>
          <p:spPr>
            <a:xfrm>
              <a:off x="1248600" y="1690955"/>
              <a:ext cx="997114" cy="1218930"/>
            </a:xfrm>
            <a:prstGeom prst="rect">
              <a:avLst/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8946" name="Freeform: Shape 54"/>
            <p:cNvSpPr/>
            <p:nvPr/>
          </p:nvSpPr>
          <p:spPr>
            <a:xfrm>
              <a:off x="1158784" y="1623434"/>
              <a:ext cx="1176746" cy="377062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solidFill>
              <a:schemeClr val="tx1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8947" name="Freeform: Shape 55"/>
            <p:cNvSpPr/>
            <p:nvPr/>
          </p:nvSpPr>
          <p:spPr>
            <a:xfrm>
              <a:off x="1158784" y="1857376"/>
              <a:ext cx="1176746" cy="143121"/>
            </a:xfrm>
            <a:custGeom>
              <a:avLst/>
              <a:gdLst>
                <a:gd name="connsiteX0" fmla="*/ 1 w 1176746"/>
                <a:gd name="connsiteY0" fmla="*/ 0 h 143121"/>
                <a:gd name="connsiteX1" fmla="*/ 1176746 w 1176746"/>
                <a:gd name="connsiteY1" fmla="*/ 0 h 143121"/>
                <a:gd name="connsiteX2" fmla="*/ 1176746 w 1176746"/>
                <a:gd name="connsiteY2" fmla="*/ 31871 h 143121"/>
                <a:gd name="connsiteX3" fmla="*/ 1175949 w 1176746"/>
                <a:gd name="connsiteY3" fmla="*/ 31871 h 143121"/>
                <a:gd name="connsiteX4" fmla="*/ 1174374 w 1176746"/>
                <a:gd name="connsiteY4" fmla="*/ 47493 h 143121"/>
                <a:gd name="connsiteX5" fmla="*/ 1057042 w 1176746"/>
                <a:gd name="connsiteY5" fmla="*/ 143121 h 143121"/>
                <a:gd name="connsiteX6" fmla="*/ 954614 w 1176746"/>
                <a:gd name="connsiteY6" fmla="*/ 85458 h 143121"/>
                <a:gd name="connsiteX7" fmla="*/ 939874 w 1176746"/>
                <a:gd name="connsiteY7" fmla="*/ 47914 h 143121"/>
                <a:gd name="connsiteX8" fmla="*/ 925134 w 1176746"/>
                <a:gd name="connsiteY8" fmla="*/ 85458 h 143121"/>
                <a:gd name="connsiteX9" fmla="*/ 822708 w 1176746"/>
                <a:gd name="connsiteY9" fmla="*/ 143121 h 143121"/>
                <a:gd name="connsiteX10" fmla="*/ 720280 w 1176746"/>
                <a:gd name="connsiteY10" fmla="*/ 85458 h 143121"/>
                <a:gd name="connsiteX11" fmla="*/ 705540 w 1176746"/>
                <a:gd name="connsiteY11" fmla="*/ 47914 h 143121"/>
                <a:gd name="connsiteX12" fmla="*/ 690800 w 1176746"/>
                <a:gd name="connsiteY12" fmla="*/ 85458 h 143121"/>
                <a:gd name="connsiteX13" fmla="*/ 588373 w 1176746"/>
                <a:gd name="connsiteY13" fmla="*/ 143121 h 143121"/>
                <a:gd name="connsiteX14" fmla="*/ 485946 w 1176746"/>
                <a:gd name="connsiteY14" fmla="*/ 85458 h 143121"/>
                <a:gd name="connsiteX15" fmla="*/ 471206 w 1176746"/>
                <a:gd name="connsiteY15" fmla="*/ 47913 h 143121"/>
                <a:gd name="connsiteX16" fmla="*/ 456465 w 1176746"/>
                <a:gd name="connsiteY16" fmla="*/ 85458 h 143121"/>
                <a:gd name="connsiteX17" fmla="*/ 354038 w 1176746"/>
                <a:gd name="connsiteY17" fmla="*/ 143121 h 143121"/>
                <a:gd name="connsiteX18" fmla="*/ 251611 w 1176746"/>
                <a:gd name="connsiteY18" fmla="*/ 85458 h 143121"/>
                <a:gd name="connsiteX19" fmla="*/ 236871 w 1176746"/>
                <a:gd name="connsiteY19" fmla="*/ 47914 h 143121"/>
                <a:gd name="connsiteX20" fmla="*/ 222131 w 1176746"/>
                <a:gd name="connsiteY20" fmla="*/ 85458 h 143121"/>
                <a:gd name="connsiteX21" fmla="*/ 119704 w 1176746"/>
                <a:gd name="connsiteY21" fmla="*/ 143121 h 143121"/>
                <a:gd name="connsiteX22" fmla="*/ 2371 w 1176746"/>
                <a:gd name="connsiteY22" fmla="*/ 47493 h 143121"/>
                <a:gd name="connsiteX23" fmla="*/ 797 w 1176746"/>
                <a:gd name="connsiteY23" fmla="*/ 31871 h 143121"/>
                <a:gd name="connsiteX24" fmla="*/ 1 w 1176746"/>
                <a:gd name="connsiteY24" fmla="*/ 31871 h 143121"/>
                <a:gd name="connsiteX25" fmla="*/ 1 w 1176746"/>
                <a:gd name="connsiteY25" fmla="*/ 23978 h 143121"/>
                <a:gd name="connsiteX26" fmla="*/ 0 w 1176746"/>
                <a:gd name="connsiteY26" fmla="*/ 23970 h 143121"/>
                <a:gd name="connsiteX27" fmla="*/ 1 w 1176746"/>
                <a:gd name="connsiteY27" fmla="*/ 23970 h 14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6746" h="143121">
                  <a:moveTo>
                    <a:pt x="1" y="0"/>
                  </a:moveTo>
                  <a:lnTo>
                    <a:pt x="1176746" y="0"/>
                  </a:lnTo>
                  <a:lnTo>
                    <a:pt x="1176746" y="31871"/>
                  </a:lnTo>
                  <a:lnTo>
                    <a:pt x="1175949" y="31871"/>
                  </a:lnTo>
                  <a:lnTo>
                    <a:pt x="1174374" y="47493"/>
                  </a:lnTo>
                  <a:cubicBezTo>
                    <a:pt x="1163206" y="102068"/>
                    <a:pt x="1114919" y="143121"/>
                    <a:pt x="1057042" y="143121"/>
                  </a:cubicBezTo>
                  <a:cubicBezTo>
                    <a:pt x="1013634" y="143121"/>
                    <a:pt x="975620" y="120029"/>
                    <a:pt x="954614" y="85458"/>
                  </a:cubicBezTo>
                  <a:lnTo>
                    <a:pt x="939874" y="47914"/>
                  </a:lnTo>
                  <a:lnTo>
                    <a:pt x="925134" y="85458"/>
                  </a:lnTo>
                  <a:cubicBezTo>
                    <a:pt x="904129" y="120029"/>
                    <a:pt x="866115" y="143121"/>
                    <a:pt x="822708" y="143121"/>
                  </a:cubicBezTo>
                  <a:cubicBezTo>
                    <a:pt x="779300" y="143121"/>
                    <a:pt x="741286" y="120029"/>
                    <a:pt x="720280" y="85458"/>
                  </a:cubicBezTo>
                  <a:lnTo>
                    <a:pt x="705540" y="47914"/>
                  </a:lnTo>
                  <a:lnTo>
                    <a:pt x="690800" y="85458"/>
                  </a:lnTo>
                  <a:cubicBezTo>
                    <a:pt x="669794" y="120029"/>
                    <a:pt x="631781" y="143121"/>
                    <a:pt x="588373" y="143121"/>
                  </a:cubicBezTo>
                  <a:cubicBezTo>
                    <a:pt x="544965" y="143121"/>
                    <a:pt x="506952" y="120029"/>
                    <a:pt x="485946" y="85458"/>
                  </a:cubicBezTo>
                  <a:lnTo>
                    <a:pt x="471206" y="47913"/>
                  </a:lnTo>
                  <a:lnTo>
                    <a:pt x="456465" y="85458"/>
                  </a:lnTo>
                  <a:cubicBezTo>
                    <a:pt x="435459" y="120029"/>
                    <a:pt x="397446" y="143121"/>
                    <a:pt x="354038" y="143121"/>
                  </a:cubicBezTo>
                  <a:cubicBezTo>
                    <a:pt x="310630" y="143121"/>
                    <a:pt x="272617" y="120029"/>
                    <a:pt x="251611" y="85458"/>
                  </a:cubicBezTo>
                  <a:lnTo>
                    <a:pt x="236871" y="47914"/>
                  </a:lnTo>
                  <a:lnTo>
                    <a:pt x="222131" y="85458"/>
                  </a:lnTo>
                  <a:cubicBezTo>
                    <a:pt x="201125" y="120029"/>
                    <a:pt x="163112" y="143121"/>
                    <a:pt x="119704" y="143121"/>
                  </a:cubicBezTo>
                  <a:cubicBezTo>
                    <a:pt x="61828" y="143121"/>
                    <a:pt x="13539" y="102068"/>
                    <a:pt x="2371" y="47493"/>
                  </a:cubicBezTo>
                  <a:lnTo>
                    <a:pt x="797" y="31871"/>
                  </a:lnTo>
                  <a:lnTo>
                    <a:pt x="1" y="31871"/>
                  </a:lnTo>
                  <a:lnTo>
                    <a:pt x="1" y="23978"/>
                  </a:lnTo>
                  <a:lnTo>
                    <a:pt x="0" y="23970"/>
                  </a:lnTo>
                  <a:lnTo>
                    <a:pt x="1" y="23970"/>
                  </a:lnTo>
                  <a:close/>
                </a:path>
              </a:pathLst>
            </a:custGeom>
            <a:solidFill>
              <a:schemeClr val="tx1"/>
            </a:solidFill>
            <a:ln w="125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cxnSp>
          <p:nvCxnSpPr>
            <p:cNvPr id="3145777" name="Straight Connector 56"/>
            <p:cNvCxnSpPr>
              <a:cxnSpLocks/>
            </p:cNvCxnSpPr>
            <p:nvPr/>
          </p:nvCxnSpPr>
          <p:spPr>
            <a:xfrm>
              <a:off x="1248600" y="2525369"/>
              <a:ext cx="997114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63"/>
          <p:cNvGrpSpPr/>
          <p:nvPr/>
        </p:nvGrpSpPr>
        <p:grpSpPr>
          <a:xfrm>
            <a:off x="1490256" y="3120847"/>
            <a:ext cx="3005431" cy="3258775"/>
            <a:chOff x="1153096" y="1810297"/>
            <a:chExt cx="1188121" cy="1288274"/>
          </a:xfrm>
        </p:grpSpPr>
        <p:sp>
          <p:nvSpPr>
            <p:cNvPr id="1048948" name="Rectangle 64"/>
            <p:cNvSpPr/>
            <p:nvPr/>
          </p:nvSpPr>
          <p:spPr>
            <a:xfrm>
              <a:off x="1248600" y="1879641"/>
              <a:ext cx="997114" cy="121893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8949" name="Freeform: Shape 65"/>
            <p:cNvSpPr/>
            <p:nvPr/>
          </p:nvSpPr>
          <p:spPr>
            <a:xfrm>
              <a:off x="1153096" y="1810297"/>
              <a:ext cx="1188121" cy="380708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solidFill>
              <a:srgbClr val="B9E6FB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cxnSp>
          <p:nvCxnSpPr>
            <p:cNvPr id="3145778" name="Straight Connector 66"/>
            <p:cNvCxnSpPr>
              <a:cxnSpLocks/>
            </p:cNvCxnSpPr>
            <p:nvPr/>
          </p:nvCxnSpPr>
          <p:spPr>
            <a:xfrm>
              <a:off x="1248600" y="2714055"/>
              <a:ext cx="997114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67"/>
          <p:cNvGrpSpPr/>
          <p:nvPr/>
        </p:nvGrpSpPr>
        <p:grpSpPr>
          <a:xfrm>
            <a:off x="4010673" y="5997596"/>
            <a:ext cx="521477" cy="521477"/>
            <a:chOff x="1238609" y="5571923"/>
            <a:chExt cx="655320" cy="655320"/>
          </a:xfrm>
        </p:grpSpPr>
        <p:sp>
          <p:nvSpPr>
            <p:cNvPr id="1048950" name="Oval 68"/>
            <p:cNvSpPr/>
            <p:nvPr/>
          </p:nvSpPr>
          <p:spPr>
            <a:xfrm>
              <a:off x="1238609" y="5571923"/>
              <a:ext cx="655320" cy="655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endParaRPr lang="en-US" sz="2000" dirty="0" err="1"/>
            </a:p>
          </p:txBody>
        </p:sp>
        <p:sp>
          <p:nvSpPr>
            <p:cNvPr id="1048951" name="Rectangle 69"/>
            <p:cNvSpPr/>
            <p:nvPr/>
          </p:nvSpPr>
          <p:spPr>
            <a:xfrm>
              <a:off x="1525840" y="5841760"/>
              <a:ext cx="80857" cy="261322"/>
            </a:xfrm>
            <a:prstGeom prst="rect">
              <a:avLst/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8952" name="Oval 70"/>
            <p:cNvSpPr/>
            <p:nvPr/>
          </p:nvSpPr>
          <p:spPr>
            <a:xfrm rot="20125621">
              <a:off x="1505766" y="5674930"/>
              <a:ext cx="121841" cy="121840"/>
            </a:xfrm>
            <a:prstGeom prst="ellips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0000" tIns="90000" rIns="90000" bIns="90000" rtlCol="0" anchor="t"/>
            <a:lstStyle/>
            <a:p>
              <a:pPr algn="l"/>
              <a:endParaRPr lang="en-US" sz="2000" dirty="0" err="1"/>
            </a:p>
          </p:txBody>
        </p:sp>
      </p:grpSp>
      <p:sp>
        <p:nvSpPr>
          <p:cNvPr id="1048953" name="Right Triangle 71"/>
          <p:cNvSpPr/>
          <p:nvPr/>
        </p:nvSpPr>
        <p:spPr>
          <a:xfrm>
            <a:off x="3223466" y="5675146"/>
            <a:ext cx="521477" cy="49137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>
              <a:solidFill>
                <a:schemeClr val="lt1"/>
              </a:solidFill>
            </a:endParaRPr>
          </a:p>
        </p:txBody>
      </p:sp>
      <p:sp>
        <p:nvSpPr>
          <p:cNvPr id="1048954" name="Flowchart: Manual Input 72"/>
          <p:cNvSpPr/>
          <p:nvPr/>
        </p:nvSpPr>
        <p:spPr>
          <a:xfrm rot="5400000">
            <a:off x="2030871" y="5990855"/>
            <a:ext cx="376481" cy="666942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grpSp>
        <p:nvGrpSpPr>
          <p:cNvPr id="172" name="Group 73"/>
          <p:cNvGrpSpPr/>
          <p:nvPr/>
        </p:nvGrpSpPr>
        <p:grpSpPr>
          <a:xfrm>
            <a:off x="980721" y="4404775"/>
            <a:ext cx="710286" cy="866328"/>
            <a:chOff x="1319344" y="4447850"/>
            <a:chExt cx="710286" cy="866328"/>
          </a:xfrm>
        </p:grpSpPr>
        <p:sp>
          <p:nvSpPr>
            <p:cNvPr id="1048955" name="1st"/>
            <p:cNvSpPr/>
            <p:nvPr/>
          </p:nvSpPr>
          <p:spPr>
            <a:xfrm rot="20162632">
              <a:off x="1319344" y="4447850"/>
              <a:ext cx="710286" cy="866328"/>
            </a:xfrm>
            <a:prstGeom prst="snipRoundRect">
              <a:avLst>
                <a:gd name="adj1" fmla="val 0"/>
                <a:gd name="adj2" fmla="val 16667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0000" tIns="90000" rIns="90000" bIns="90000" rtlCol="0" anchor="t"/>
            <a:lstStyle/>
            <a:p>
              <a:endParaRPr lang="en-US" sz="2000" dirty="0" err="1">
                <a:solidFill>
                  <a:schemeClr val="lt1"/>
                </a:solidFill>
              </a:endParaRPr>
            </a:p>
          </p:txBody>
        </p:sp>
        <p:grpSp>
          <p:nvGrpSpPr>
            <p:cNvPr id="173" name="Group 75"/>
            <p:cNvGrpSpPr/>
            <p:nvPr/>
          </p:nvGrpSpPr>
          <p:grpSpPr>
            <a:xfrm rot="20125621">
              <a:off x="1504184" y="4638686"/>
              <a:ext cx="329301" cy="278458"/>
              <a:chOff x="2788394" y="4338914"/>
              <a:chExt cx="654999" cy="553870"/>
            </a:xfrm>
          </p:grpSpPr>
          <p:cxnSp>
            <p:nvCxnSpPr>
              <p:cNvPr id="3145779" name="Straight Connector 78"/>
              <p:cNvCxnSpPr>
                <a:cxnSpLocks/>
              </p:cNvCxnSpPr>
              <p:nvPr/>
            </p:nvCxnSpPr>
            <p:spPr>
              <a:xfrm flipH="1">
                <a:off x="2914650" y="4338914"/>
                <a:ext cx="410221" cy="55387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8956" name="Oval 79"/>
              <p:cNvSpPr/>
              <p:nvPr/>
            </p:nvSpPr>
            <p:spPr>
              <a:xfrm>
                <a:off x="2788394" y="4387850"/>
                <a:ext cx="242348" cy="242348"/>
              </a:xfrm>
              <a:prstGeom prst="ellips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0000" tIns="90000" rIns="90000" bIns="90000" rtlCol="0" anchor="t"/>
              <a:lstStyle/>
              <a:p>
                <a:pPr algn="l"/>
                <a:endParaRPr lang="en-US" sz="2000" dirty="0" err="1"/>
              </a:p>
            </p:txBody>
          </p:sp>
          <p:sp>
            <p:nvSpPr>
              <p:cNvPr id="1048957" name="Oval 80"/>
              <p:cNvSpPr/>
              <p:nvPr/>
            </p:nvSpPr>
            <p:spPr>
              <a:xfrm>
                <a:off x="3201045" y="4610453"/>
                <a:ext cx="242348" cy="242348"/>
              </a:xfrm>
              <a:prstGeom prst="ellips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0000" tIns="90000" rIns="90000" bIns="90000" rtlCol="0" anchor="t"/>
              <a:lstStyle/>
              <a:p>
                <a:pPr algn="l"/>
                <a:endParaRPr lang="en-US" sz="2000" dirty="0" err="1"/>
              </a:p>
            </p:txBody>
          </p:sp>
        </p:grpSp>
        <p:cxnSp>
          <p:nvCxnSpPr>
            <p:cNvPr id="3145780" name="Straight Connector 76"/>
            <p:cNvCxnSpPr>
              <a:cxnSpLocks/>
            </p:cNvCxnSpPr>
            <p:nvPr/>
          </p:nvCxnSpPr>
          <p:spPr>
            <a:xfrm flipV="1">
              <a:off x="1511517" y="4944183"/>
              <a:ext cx="451241" cy="1996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81" name="Straight Connector 77"/>
            <p:cNvCxnSpPr>
              <a:cxnSpLocks/>
            </p:cNvCxnSpPr>
            <p:nvPr/>
          </p:nvCxnSpPr>
          <p:spPr>
            <a:xfrm flipV="1">
              <a:off x="1542056" y="5038872"/>
              <a:ext cx="451241" cy="1996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958" name="Oval 81">
            <a:hlinkClick r:id="" action="ppaction://noaction"/>
          </p:cNvPr>
          <p:cNvSpPr/>
          <p:nvPr/>
        </p:nvSpPr>
        <p:spPr>
          <a:xfrm>
            <a:off x="3983985" y="5997596"/>
            <a:ext cx="521477" cy="52147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grpSp>
        <p:nvGrpSpPr>
          <p:cNvPr id="174" name="Group 83"/>
          <p:cNvGrpSpPr/>
          <p:nvPr/>
        </p:nvGrpSpPr>
        <p:grpSpPr>
          <a:xfrm rot="21177549">
            <a:off x="1873383" y="3452332"/>
            <a:ext cx="958403" cy="974951"/>
            <a:chOff x="6457679" y="1692290"/>
            <a:chExt cx="1217725" cy="1238750"/>
          </a:xfrm>
        </p:grpSpPr>
        <p:sp>
          <p:nvSpPr>
            <p:cNvPr id="1048959" name="Rectangle: Single Corner Snipped 84"/>
            <p:cNvSpPr/>
            <p:nvPr/>
          </p:nvSpPr>
          <p:spPr>
            <a:xfrm>
              <a:off x="6457679" y="2138489"/>
              <a:ext cx="1217725" cy="792551"/>
            </a:xfrm>
            <a:prstGeom prst="snip1Rect">
              <a:avLst>
                <a:gd name="adj" fmla="val 0"/>
              </a:avLst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 err="1">
                <a:solidFill>
                  <a:schemeClr val="tx1"/>
                </a:solidFill>
              </a:endParaRPr>
            </a:p>
          </p:txBody>
        </p:sp>
        <p:sp>
          <p:nvSpPr>
            <p:cNvPr id="1048960" name="Freeform: Shape 85"/>
            <p:cNvSpPr/>
            <p:nvPr/>
          </p:nvSpPr>
          <p:spPr>
            <a:xfrm rot="5400000" flipV="1">
              <a:off x="6841654" y="2138148"/>
              <a:ext cx="479980" cy="749838"/>
            </a:xfrm>
            <a:custGeom>
              <a:avLst/>
              <a:gdLst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59715 w 657225"/>
                <a:gd name="connsiteY9" fmla="*/ 963797 h 1026736"/>
                <a:gd name="connsiteX10" fmla="*/ 259715 w 657225"/>
                <a:gd name="connsiteY10" fmla="*/ 966770 h 1026736"/>
                <a:gd name="connsiteX11" fmla="*/ 298904 w 657225"/>
                <a:gd name="connsiteY11" fmla="*/ 1005958 h 1026736"/>
                <a:gd name="connsiteX12" fmla="*/ 300025 w 657225"/>
                <a:gd name="connsiteY12" fmla="*/ 1003155 h 1026736"/>
                <a:gd name="connsiteX13" fmla="*/ 323605 w 657225"/>
                <a:gd name="connsiteY13" fmla="*/ 1026736 h 1026736"/>
                <a:gd name="connsiteX14" fmla="*/ 424570 w 657225"/>
                <a:gd name="connsiteY14" fmla="*/ 925771 h 1026736"/>
                <a:gd name="connsiteX15" fmla="*/ 424570 w 657225"/>
                <a:gd name="connsiteY15" fmla="*/ 905769 h 1026736"/>
                <a:gd name="connsiteX16" fmla="*/ 363610 w 657225"/>
                <a:gd name="connsiteY16" fmla="*/ 844807 h 1026736"/>
                <a:gd name="connsiteX17" fmla="*/ 424570 w 657225"/>
                <a:gd name="connsiteY17" fmla="*/ 783849 h 1026736"/>
                <a:gd name="connsiteX18" fmla="*/ 424570 w 657225"/>
                <a:gd name="connsiteY18" fmla="*/ 722888 h 1026736"/>
                <a:gd name="connsiteX19" fmla="*/ 363610 w 657225"/>
                <a:gd name="connsiteY19" fmla="*/ 661928 h 1026736"/>
                <a:gd name="connsiteX20" fmla="*/ 363610 w 657225"/>
                <a:gd name="connsiteY20" fmla="*/ 600968 h 1026736"/>
                <a:gd name="connsiteX21" fmla="*/ 424570 w 657225"/>
                <a:gd name="connsiteY21" fmla="*/ 540008 h 1026736"/>
                <a:gd name="connsiteX22" fmla="*/ 424570 w 657225"/>
                <a:gd name="connsiteY22" fmla="*/ 405764 h 1026736"/>
                <a:gd name="connsiteX23" fmla="*/ 454343 w 657225"/>
                <a:gd name="connsiteY23" fmla="*/ 405765 h 1026736"/>
                <a:gd name="connsiteX24" fmla="*/ 657225 w 657225"/>
                <a:gd name="connsiteY24" fmla="*/ 202883 h 1026736"/>
                <a:gd name="connsiteX25" fmla="*/ 454343 w 657225"/>
                <a:gd name="connsiteY25" fmla="*/ 0 h 1026736"/>
                <a:gd name="connsiteX26" fmla="*/ 202883 w 657225"/>
                <a:gd name="connsiteY26" fmla="*/ 0 h 1026736"/>
                <a:gd name="connsiteX27" fmla="*/ 0 w 657225"/>
                <a:gd name="connsiteY27" fmla="*/ 202882 h 1026736"/>
                <a:gd name="connsiteX28" fmla="*/ 202883 w 657225"/>
                <a:gd name="connsiteY28" fmla="*/ 405764 h 1026736"/>
                <a:gd name="connsiteX29" fmla="*/ 222640 w 657225"/>
                <a:gd name="connsiteY29" fmla="*/ 405765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59715 w 657225"/>
                <a:gd name="connsiteY9" fmla="*/ 963797 h 1026736"/>
                <a:gd name="connsiteX10" fmla="*/ 298904 w 657225"/>
                <a:gd name="connsiteY10" fmla="*/ 1005958 h 1026736"/>
                <a:gd name="connsiteX11" fmla="*/ 300025 w 657225"/>
                <a:gd name="connsiteY11" fmla="*/ 1003155 h 1026736"/>
                <a:gd name="connsiteX12" fmla="*/ 323605 w 657225"/>
                <a:gd name="connsiteY12" fmla="*/ 1026736 h 1026736"/>
                <a:gd name="connsiteX13" fmla="*/ 424570 w 657225"/>
                <a:gd name="connsiteY13" fmla="*/ 925771 h 1026736"/>
                <a:gd name="connsiteX14" fmla="*/ 424570 w 657225"/>
                <a:gd name="connsiteY14" fmla="*/ 905769 h 1026736"/>
                <a:gd name="connsiteX15" fmla="*/ 363610 w 657225"/>
                <a:gd name="connsiteY15" fmla="*/ 844807 h 1026736"/>
                <a:gd name="connsiteX16" fmla="*/ 424570 w 657225"/>
                <a:gd name="connsiteY16" fmla="*/ 783849 h 1026736"/>
                <a:gd name="connsiteX17" fmla="*/ 424570 w 657225"/>
                <a:gd name="connsiteY17" fmla="*/ 722888 h 1026736"/>
                <a:gd name="connsiteX18" fmla="*/ 363610 w 657225"/>
                <a:gd name="connsiteY18" fmla="*/ 661928 h 1026736"/>
                <a:gd name="connsiteX19" fmla="*/ 363610 w 657225"/>
                <a:gd name="connsiteY19" fmla="*/ 600968 h 1026736"/>
                <a:gd name="connsiteX20" fmla="*/ 424570 w 657225"/>
                <a:gd name="connsiteY20" fmla="*/ 540008 h 1026736"/>
                <a:gd name="connsiteX21" fmla="*/ 424570 w 657225"/>
                <a:gd name="connsiteY21" fmla="*/ 405764 h 1026736"/>
                <a:gd name="connsiteX22" fmla="*/ 454343 w 657225"/>
                <a:gd name="connsiteY22" fmla="*/ 405765 h 1026736"/>
                <a:gd name="connsiteX23" fmla="*/ 657225 w 657225"/>
                <a:gd name="connsiteY23" fmla="*/ 202883 h 1026736"/>
                <a:gd name="connsiteX24" fmla="*/ 454343 w 657225"/>
                <a:gd name="connsiteY24" fmla="*/ 0 h 1026736"/>
                <a:gd name="connsiteX25" fmla="*/ 202883 w 657225"/>
                <a:gd name="connsiteY25" fmla="*/ 0 h 1026736"/>
                <a:gd name="connsiteX26" fmla="*/ 0 w 657225"/>
                <a:gd name="connsiteY26" fmla="*/ 202882 h 1026736"/>
                <a:gd name="connsiteX27" fmla="*/ 202883 w 657225"/>
                <a:gd name="connsiteY27" fmla="*/ 405764 h 1026736"/>
                <a:gd name="connsiteX28" fmla="*/ 222640 w 657225"/>
                <a:gd name="connsiteY28" fmla="*/ 405765 h 1026736"/>
                <a:gd name="connsiteX29" fmla="*/ 222640 w 657225"/>
                <a:gd name="connsiteY29" fmla="*/ 926724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98904 w 657225"/>
                <a:gd name="connsiteY9" fmla="*/ 1005958 h 1026736"/>
                <a:gd name="connsiteX10" fmla="*/ 300025 w 657225"/>
                <a:gd name="connsiteY10" fmla="*/ 1003155 h 1026736"/>
                <a:gd name="connsiteX11" fmla="*/ 323605 w 657225"/>
                <a:gd name="connsiteY11" fmla="*/ 1026736 h 1026736"/>
                <a:gd name="connsiteX12" fmla="*/ 424570 w 657225"/>
                <a:gd name="connsiteY12" fmla="*/ 925771 h 1026736"/>
                <a:gd name="connsiteX13" fmla="*/ 424570 w 657225"/>
                <a:gd name="connsiteY13" fmla="*/ 905769 h 1026736"/>
                <a:gd name="connsiteX14" fmla="*/ 363610 w 657225"/>
                <a:gd name="connsiteY14" fmla="*/ 844807 h 1026736"/>
                <a:gd name="connsiteX15" fmla="*/ 424570 w 657225"/>
                <a:gd name="connsiteY15" fmla="*/ 783849 h 1026736"/>
                <a:gd name="connsiteX16" fmla="*/ 424570 w 657225"/>
                <a:gd name="connsiteY16" fmla="*/ 722888 h 1026736"/>
                <a:gd name="connsiteX17" fmla="*/ 363610 w 657225"/>
                <a:gd name="connsiteY17" fmla="*/ 661928 h 1026736"/>
                <a:gd name="connsiteX18" fmla="*/ 363610 w 657225"/>
                <a:gd name="connsiteY18" fmla="*/ 600968 h 1026736"/>
                <a:gd name="connsiteX19" fmla="*/ 424570 w 657225"/>
                <a:gd name="connsiteY19" fmla="*/ 540008 h 1026736"/>
                <a:gd name="connsiteX20" fmla="*/ 424570 w 657225"/>
                <a:gd name="connsiteY20" fmla="*/ 405764 h 1026736"/>
                <a:gd name="connsiteX21" fmla="*/ 454343 w 657225"/>
                <a:gd name="connsiteY21" fmla="*/ 405765 h 1026736"/>
                <a:gd name="connsiteX22" fmla="*/ 657225 w 657225"/>
                <a:gd name="connsiteY22" fmla="*/ 202883 h 1026736"/>
                <a:gd name="connsiteX23" fmla="*/ 454343 w 657225"/>
                <a:gd name="connsiteY23" fmla="*/ 0 h 1026736"/>
                <a:gd name="connsiteX24" fmla="*/ 202883 w 657225"/>
                <a:gd name="connsiteY24" fmla="*/ 0 h 1026736"/>
                <a:gd name="connsiteX25" fmla="*/ 0 w 657225"/>
                <a:gd name="connsiteY25" fmla="*/ 202882 h 1026736"/>
                <a:gd name="connsiteX26" fmla="*/ 202883 w 657225"/>
                <a:gd name="connsiteY26" fmla="*/ 405764 h 1026736"/>
                <a:gd name="connsiteX27" fmla="*/ 222640 w 657225"/>
                <a:gd name="connsiteY27" fmla="*/ 405765 h 1026736"/>
                <a:gd name="connsiteX28" fmla="*/ 222640 w 657225"/>
                <a:gd name="connsiteY28" fmla="*/ 926724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98904 w 657225"/>
                <a:gd name="connsiteY9" fmla="*/ 1005958 h 1026736"/>
                <a:gd name="connsiteX10" fmla="*/ 323605 w 657225"/>
                <a:gd name="connsiteY10" fmla="*/ 1026736 h 1026736"/>
                <a:gd name="connsiteX11" fmla="*/ 424570 w 657225"/>
                <a:gd name="connsiteY11" fmla="*/ 925771 h 1026736"/>
                <a:gd name="connsiteX12" fmla="*/ 424570 w 657225"/>
                <a:gd name="connsiteY12" fmla="*/ 905769 h 1026736"/>
                <a:gd name="connsiteX13" fmla="*/ 363610 w 657225"/>
                <a:gd name="connsiteY13" fmla="*/ 844807 h 1026736"/>
                <a:gd name="connsiteX14" fmla="*/ 424570 w 657225"/>
                <a:gd name="connsiteY14" fmla="*/ 783849 h 1026736"/>
                <a:gd name="connsiteX15" fmla="*/ 424570 w 657225"/>
                <a:gd name="connsiteY15" fmla="*/ 722888 h 1026736"/>
                <a:gd name="connsiteX16" fmla="*/ 363610 w 657225"/>
                <a:gd name="connsiteY16" fmla="*/ 661928 h 1026736"/>
                <a:gd name="connsiteX17" fmla="*/ 363610 w 657225"/>
                <a:gd name="connsiteY17" fmla="*/ 600968 h 1026736"/>
                <a:gd name="connsiteX18" fmla="*/ 424570 w 657225"/>
                <a:gd name="connsiteY18" fmla="*/ 540008 h 1026736"/>
                <a:gd name="connsiteX19" fmla="*/ 424570 w 657225"/>
                <a:gd name="connsiteY19" fmla="*/ 405764 h 1026736"/>
                <a:gd name="connsiteX20" fmla="*/ 454343 w 657225"/>
                <a:gd name="connsiteY20" fmla="*/ 405765 h 1026736"/>
                <a:gd name="connsiteX21" fmla="*/ 657225 w 657225"/>
                <a:gd name="connsiteY21" fmla="*/ 202883 h 1026736"/>
                <a:gd name="connsiteX22" fmla="*/ 454343 w 657225"/>
                <a:gd name="connsiteY22" fmla="*/ 0 h 1026736"/>
                <a:gd name="connsiteX23" fmla="*/ 202883 w 657225"/>
                <a:gd name="connsiteY23" fmla="*/ 0 h 1026736"/>
                <a:gd name="connsiteX24" fmla="*/ 0 w 657225"/>
                <a:gd name="connsiteY24" fmla="*/ 202882 h 1026736"/>
                <a:gd name="connsiteX25" fmla="*/ 202883 w 657225"/>
                <a:gd name="connsiteY25" fmla="*/ 405764 h 1026736"/>
                <a:gd name="connsiteX26" fmla="*/ 222640 w 657225"/>
                <a:gd name="connsiteY26" fmla="*/ 405765 h 1026736"/>
                <a:gd name="connsiteX27" fmla="*/ 222640 w 657225"/>
                <a:gd name="connsiteY27" fmla="*/ 926724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323605 w 657225"/>
                <a:gd name="connsiteY9" fmla="*/ 1026736 h 1026736"/>
                <a:gd name="connsiteX10" fmla="*/ 424570 w 657225"/>
                <a:gd name="connsiteY10" fmla="*/ 925771 h 1026736"/>
                <a:gd name="connsiteX11" fmla="*/ 424570 w 657225"/>
                <a:gd name="connsiteY11" fmla="*/ 905769 h 1026736"/>
                <a:gd name="connsiteX12" fmla="*/ 363610 w 657225"/>
                <a:gd name="connsiteY12" fmla="*/ 844807 h 1026736"/>
                <a:gd name="connsiteX13" fmla="*/ 424570 w 657225"/>
                <a:gd name="connsiteY13" fmla="*/ 783849 h 1026736"/>
                <a:gd name="connsiteX14" fmla="*/ 424570 w 657225"/>
                <a:gd name="connsiteY14" fmla="*/ 722888 h 1026736"/>
                <a:gd name="connsiteX15" fmla="*/ 363610 w 657225"/>
                <a:gd name="connsiteY15" fmla="*/ 661928 h 1026736"/>
                <a:gd name="connsiteX16" fmla="*/ 363610 w 657225"/>
                <a:gd name="connsiteY16" fmla="*/ 600968 h 1026736"/>
                <a:gd name="connsiteX17" fmla="*/ 424570 w 657225"/>
                <a:gd name="connsiteY17" fmla="*/ 540008 h 1026736"/>
                <a:gd name="connsiteX18" fmla="*/ 424570 w 657225"/>
                <a:gd name="connsiteY18" fmla="*/ 405764 h 1026736"/>
                <a:gd name="connsiteX19" fmla="*/ 454343 w 657225"/>
                <a:gd name="connsiteY19" fmla="*/ 405765 h 1026736"/>
                <a:gd name="connsiteX20" fmla="*/ 657225 w 657225"/>
                <a:gd name="connsiteY20" fmla="*/ 202883 h 1026736"/>
                <a:gd name="connsiteX21" fmla="*/ 454343 w 657225"/>
                <a:gd name="connsiteY21" fmla="*/ 0 h 1026736"/>
                <a:gd name="connsiteX22" fmla="*/ 202883 w 657225"/>
                <a:gd name="connsiteY22" fmla="*/ 0 h 1026736"/>
                <a:gd name="connsiteX23" fmla="*/ 0 w 657225"/>
                <a:gd name="connsiteY23" fmla="*/ 202882 h 1026736"/>
                <a:gd name="connsiteX24" fmla="*/ 202883 w 657225"/>
                <a:gd name="connsiteY24" fmla="*/ 405764 h 1026736"/>
                <a:gd name="connsiteX25" fmla="*/ 222640 w 657225"/>
                <a:gd name="connsiteY25" fmla="*/ 405765 h 1026736"/>
                <a:gd name="connsiteX26" fmla="*/ 222640 w 657225"/>
                <a:gd name="connsiteY26" fmla="*/ 926724 h 1026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57225" h="1026736">
                  <a:moveTo>
                    <a:pt x="92348" y="161389"/>
                  </a:moveTo>
                  <a:cubicBezTo>
                    <a:pt x="88702" y="152816"/>
                    <a:pt x="86678" y="143351"/>
                    <a:pt x="86678" y="133350"/>
                  </a:cubicBezTo>
                  <a:cubicBezTo>
                    <a:pt x="86678" y="94297"/>
                    <a:pt x="118110" y="61911"/>
                    <a:pt x="158115" y="61912"/>
                  </a:cubicBezTo>
                  <a:lnTo>
                    <a:pt x="498158" y="61912"/>
                  </a:lnTo>
                  <a:cubicBezTo>
                    <a:pt x="537210" y="61911"/>
                    <a:pt x="569595" y="93345"/>
                    <a:pt x="569595" y="133350"/>
                  </a:cubicBezTo>
                  <a:cubicBezTo>
                    <a:pt x="569595" y="173355"/>
                    <a:pt x="537210" y="204787"/>
                    <a:pt x="498158" y="204788"/>
                  </a:cubicBezTo>
                  <a:lnTo>
                    <a:pt x="158115" y="204788"/>
                  </a:lnTo>
                  <a:cubicBezTo>
                    <a:pt x="128826" y="204788"/>
                    <a:pt x="103287" y="187107"/>
                    <a:pt x="92348" y="161389"/>
                  </a:cubicBezTo>
                  <a:close/>
                  <a:moveTo>
                    <a:pt x="222640" y="926724"/>
                  </a:moveTo>
                  <a:lnTo>
                    <a:pt x="323605" y="1026736"/>
                  </a:lnTo>
                  <a:lnTo>
                    <a:pt x="424570" y="925771"/>
                  </a:lnTo>
                  <a:lnTo>
                    <a:pt x="424570" y="905769"/>
                  </a:lnTo>
                  <a:lnTo>
                    <a:pt x="363610" y="844807"/>
                  </a:lnTo>
                  <a:lnTo>
                    <a:pt x="424570" y="783849"/>
                  </a:lnTo>
                  <a:lnTo>
                    <a:pt x="424570" y="722888"/>
                  </a:lnTo>
                  <a:lnTo>
                    <a:pt x="363610" y="661928"/>
                  </a:lnTo>
                  <a:lnTo>
                    <a:pt x="363610" y="600968"/>
                  </a:lnTo>
                  <a:lnTo>
                    <a:pt x="424570" y="540008"/>
                  </a:lnTo>
                  <a:lnTo>
                    <a:pt x="424570" y="405764"/>
                  </a:lnTo>
                  <a:lnTo>
                    <a:pt x="454343" y="405765"/>
                  </a:lnTo>
                  <a:cubicBezTo>
                    <a:pt x="565785" y="405765"/>
                    <a:pt x="657225" y="315278"/>
                    <a:pt x="657225" y="202883"/>
                  </a:cubicBezTo>
                  <a:cubicBezTo>
                    <a:pt x="656273" y="91439"/>
                    <a:pt x="565785" y="0"/>
                    <a:pt x="454343" y="0"/>
                  </a:cubicBezTo>
                  <a:lnTo>
                    <a:pt x="202883" y="0"/>
                  </a:lnTo>
                  <a:cubicBezTo>
                    <a:pt x="90488" y="0"/>
                    <a:pt x="0" y="91440"/>
                    <a:pt x="0" y="202882"/>
                  </a:cubicBezTo>
                  <a:cubicBezTo>
                    <a:pt x="0" y="314325"/>
                    <a:pt x="90488" y="405764"/>
                    <a:pt x="202883" y="405764"/>
                  </a:cubicBezTo>
                  <a:lnTo>
                    <a:pt x="222640" y="405765"/>
                  </a:lnTo>
                  <a:lnTo>
                    <a:pt x="222640" y="926724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grpSp>
          <p:nvGrpSpPr>
            <p:cNvPr id="175" name="Group 86"/>
            <p:cNvGrpSpPr/>
            <p:nvPr/>
          </p:nvGrpSpPr>
          <p:grpSpPr>
            <a:xfrm>
              <a:off x="6534048" y="2182502"/>
              <a:ext cx="1064988" cy="96308"/>
              <a:chOff x="6524493" y="2182502"/>
              <a:chExt cx="1064988" cy="96308"/>
            </a:xfrm>
            <a:solidFill>
              <a:schemeClr val="accent3"/>
            </a:solidFill>
          </p:grpSpPr>
          <p:sp>
            <p:nvSpPr>
              <p:cNvPr id="1048961" name="Oval 88"/>
              <p:cNvSpPr/>
              <p:nvPr/>
            </p:nvSpPr>
            <p:spPr>
              <a:xfrm>
                <a:off x="6524493" y="2182502"/>
                <a:ext cx="96308" cy="96308"/>
              </a:xfrm>
              <a:prstGeom prst="ellipse">
                <a:avLst/>
              </a:pr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48962" name="Oval 89"/>
              <p:cNvSpPr/>
              <p:nvPr/>
            </p:nvSpPr>
            <p:spPr>
              <a:xfrm>
                <a:off x="7493173" y="2182502"/>
                <a:ext cx="96308" cy="96308"/>
              </a:xfrm>
              <a:prstGeom prst="ellipse">
                <a:avLst/>
              </a:pr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48963" name="Isosceles Triangle 1"/>
            <p:cNvSpPr/>
            <p:nvPr/>
          </p:nvSpPr>
          <p:spPr>
            <a:xfrm>
              <a:off x="6584267" y="1692290"/>
              <a:ext cx="965884" cy="531725"/>
            </a:xfrm>
            <a:custGeom>
              <a:avLst/>
              <a:gdLst>
                <a:gd name="connsiteX0" fmla="*/ 0 w 885563"/>
                <a:gd name="connsiteY0" fmla="*/ 488605 h 488605"/>
                <a:gd name="connsiteX1" fmla="*/ 442782 w 885563"/>
                <a:gd name="connsiteY1" fmla="*/ 0 h 488605"/>
                <a:gd name="connsiteX2" fmla="*/ 885563 w 885563"/>
                <a:gd name="connsiteY2" fmla="*/ 488605 h 488605"/>
                <a:gd name="connsiteX3" fmla="*/ 0 w 885563"/>
                <a:gd name="connsiteY3" fmla="*/ 488605 h 488605"/>
                <a:gd name="connsiteX0" fmla="*/ 0 w 885563"/>
                <a:gd name="connsiteY0" fmla="*/ 488605 h 488605"/>
                <a:gd name="connsiteX1" fmla="*/ 442782 w 885563"/>
                <a:gd name="connsiteY1" fmla="*/ 0 h 488605"/>
                <a:gd name="connsiteX2" fmla="*/ 885563 w 885563"/>
                <a:gd name="connsiteY2" fmla="*/ 488605 h 488605"/>
                <a:gd name="connsiteX3" fmla="*/ 540729 w 885563"/>
                <a:gd name="connsiteY3" fmla="*/ 486659 h 488605"/>
                <a:gd name="connsiteX4" fmla="*/ 0 w 885563"/>
                <a:gd name="connsiteY4" fmla="*/ 488605 h 488605"/>
                <a:gd name="connsiteX0" fmla="*/ 540729 w 885563"/>
                <a:gd name="connsiteY0" fmla="*/ 486659 h 578099"/>
                <a:gd name="connsiteX1" fmla="*/ 0 w 885563"/>
                <a:gd name="connsiteY1" fmla="*/ 488605 h 578099"/>
                <a:gd name="connsiteX2" fmla="*/ 442782 w 885563"/>
                <a:gd name="connsiteY2" fmla="*/ 0 h 578099"/>
                <a:gd name="connsiteX3" fmla="*/ 885563 w 885563"/>
                <a:gd name="connsiteY3" fmla="*/ 488605 h 578099"/>
                <a:gd name="connsiteX4" fmla="*/ 632169 w 885563"/>
                <a:gd name="connsiteY4" fmla="*/ 578099 h 578099"/>
                <a:gd name="connsiteX0" fmla="*/ 0 w 885563"/>
                <a:gd name="connsiteY0" fmla="*/ 488605 h 578099"/>
                <a:gd name="connsiteX1" fmla="*/ 442782 w 885563"/>
                <a:gd name="connsiteY1" fmla="*/ 0 h 578099"/>
                <a:gd name="connsiteX2" fmla="*/ 885563 w 885563"/>
                <a:gd name="connsiteY2" fmla="*/ 488605 h 578099"/>
                <a:gd name="connsiteX3" fmla="*/ 632169 w 885563"/>
                <a:gd name="connsiteY3" fmla="*/ 578099 h 578099"/>
                <a:gd name="connsiteX0" fmla="*/ 0 w 885563"/>
                <a:gd name="connsiteY0" fmla="*/ 488605 h 488605"/>
                <a:gd name="connsiteX1" fmla="*/ 442782 w 885563"/>
                <a:gd name="connsiteY1" fmla="*/ 0 h 488605"/>
                <a:gd name="connsiteX2" fmla="*/ 885563 w 885563"/>
                <a:gd name="connsiteY2" fmla="*/ 488605 h 48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5563" h="488605">
                  <a:moveTo>
                    <a:pt x="0" y="488605"/>
                  </a:moveTo>
                  <a:lnTo>
                    <a:pt x="442782" y="0"/>
                  </a:lnTo>
                  <a:lnTo>
                    <a:pt x="885563" y="488605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 err="1"/>
            </a:p>
          </p:txBody>
        </p:sp>
      </p:grpSp>
      <p:sp>
        <p:nvSpPr>
          <p:cNvPr id="1048964" name="!!3rd"/>
          <p:cNvSpPr/>
          <p:nvPr/>
        </p:nvSpPr>
        <p:spPr>
          <a:xfrm rot="19800000">
            <a:off x="2985455" y="3310010"/>
            <a:ext cx="1166974" cy="1106821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3683666"/>
              <a:gd name="connsiteY0" fmla="*/ 0 h 2076356"/>
              <a:gd name="connsiteX1" fmla="*/ 2265483 w 3683666"/>
              <a:gd name="connsiteY1" fmla="*/ 524872 h 2076356"/>
              <a:gd name="connsiteX2" fmla="*/ 3445180 w 3683666"/>
              <a:gd name="connsiteY2" fmla="*/ 815158 h 2076356"/>
              <a:gd name="connsiteX3" fmla="*/ 3683666 w 3683666"/>
              <a:gd name="connsiteY3" fmla="*/ 2076356 h 2076356"/>
              <a:gd name="connsiteX4" fmla="*/ 0 w 3683666"/>
              <a:gd name="connsiteY4" fmla="*/ 0 h 2076356"/>
              <a:gd name="connsiteX0" fmla="*/ 0 w 3683666"/>
              <a:gd name="connsiteY0" fmla="*/ 1000691 h 3077047"/>
              <a:gd name="connsiteX1" fmla="*/ 689931 w 3683666"/>
              <a:gd name="connsiteY1" fmla="*/ 0 h 3077047"/>
              <a:gd name="connsiteX2" fmla="*/ 3445180 w 3683666"/>
              <a:gd name="connsiteY2" fmla="*/ 1815849 h 3077047"/>
              <a:gd name="connsiteX3" fmla="*/ 3683666 w 3683666"/>
              <a:gd name="connsiteY3" fmla="*/ 3077047 h 3077047"/>
              <a:gd name="connsiteX4" fmla="*/ 0 w 3683666"/>
              <a:gd name="connsiteY4" fmla="*/ 1000691 h 3077047"/>
              <a:gd name="connsiteX0" fmla="*/ 0 w 3683666"/>
              <a:gd name="connsiteY0" fmla="*/ 1000691 h 3077047"/>
              <a:gd name="connsiteX1" fmla="*/ 689931 w 3683666"/>
              <a:gd name="connsiteY1" fmla="*/ 0 h 3077047"/>
              <a:gd name="connsiteX2" fmla="*/ 2153932 w 3683666"/>
              <a:gd name="connsiteY2" fmla="*/ 1004356 h 3077047"/>
              <a:gd name="connsiteX3" fmla="*/ 3683666 w 3683666"/>
              <a:gd name="connsiteY3" fmla="*/ 3077047 h 3077047"/>
              <a:gd name="connsiteX4" fmla="*/ 0 w 3683666"/>
              <a:gd name="connsiteY4" fmla="*/ 1000691 h 3077047"/>
              <a:gd name="connsiteX0" fmla="*/ 0 w 2153932"/>
              <a:gd name="connsiteY0" fmla="*/ 1000691 h 1910454"/>
              <a:gd name="connsiteX1" fmla="*/ 689931 w 2153932"/>
              <a:gd name="connsiteY1" fmla="*/ 0 h 1910454"/>
              <a:gd name="connsiteX2" fmla="*/ 2153932 w 2153932"/>
              <a:gd name="connsiteY2" fmla="*/ 1004356 h 1910454"/>
              <a:gd name="connsiteX3" fmla="*/ 1358268 w 2153932"/>
              <a:gd name="connsiteY3" fmla="*/ 1910454 h 1910454"/>
              <a:gd name="connsiteX4" fmla="*/ 0 w 2153932"/>
              <a:gd name="connsiteY4" fmla="*/ 1000691 h 1910454"/>
              <a:gd name="connsiteX0" fmla="*/ 0 w 2039298"/>
              <a:gd name="connsiteY0" fmla="*/ 1000691 h 1910454"/>
              <a:gd name="connsiteX1" fmla="*/ 689931 w 2039298"/>
              <a:gd name="connsiteY1" fmla="*/ 0 h 1910454"/>
              <a:gd name="connsiteX2" fmla="*/ 2039298 w 2039298"/>
              <a:gd name="connsiteY2" fmla="*/ 923507 h 1910454"/>
              <a:gd name="connsiteX3" fmla="*/ 1358268 w 2039298"/>
              <a:gd name="connsiteY3" fmla="*/ 1910454 h 1910454"/>
              <a:gd name="connsiteX4" fmla="*/ 0 w 2039298"/>
              <a:gd name="connsiteY4" fmla="*/ 1000691 h 1910454"/>
              <a:gd name="connsiteX0" fmla="*/ 0 w 2019511"/>
              <a:gd name="connsiteY0" fmla="*/ 1000691 h 1910454"/>
              <a:gd name="connsiteX1" fmla="*/ 689931 w 2019511"/>
              <a:gd name="connsiteY1" fmla="*/ 0 h 1910454"/>
              <a:gd name="connsiteX2" fmla="*/ 2019511 w 2019511"/>
              <a:gd name="connsiteY2" fmla="*/ 945079 h 1910454"/>
              <a:gd name="connsiteX3" fmla="*/ 1358268 w 2019511"/>
              <a:gd name="connsiteY3" fmla="*/ 1910454 h 1910454"/>
              <a:gd name="connsiteX4" fmla="*/ 0 w 2019511"/>
              <a:gd name="connsiteY4" fmla="*/ 1000691 h 1910454"/>
              <a:gd name="connsiteX0" fmla="*/ 0 w 2019511"/>
              <a:gd name="connsiteY0" fmla="*/ 1000691 h 1915414"/>
              <a:gd name="connsiteX1" fmla="*/ 689931 w 2019511"/>
              <a:gd name="connsiteY1" fmla="*/ 0 h 1915414"/>
              <a:gd name="connsiteX2" fmla="*/ 2019511 w 2019511"/>
              <a:gd name="connsiteY2" fmla="*/ 945079 h 1915414"/>
              <a:gd name="connsiteX3" fmla="*/ 1322409 w 2019511"/>
              <a:gd name="connsiteY3" fmla="*/ 1915414 h 1915414"/>
              <a:gd name="connsiteX4" fmla="*/ 0 w 2019511"/>
              <a:gd name="connsiteY4" fmla="*/ 1000691 h 191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9511" h="1915414">
                <a:moveTo>
                  <a:pt x="0" y="1000691"/>
                </a:moveTo>
                <a:lnTo>
                  <a:pt x="689931" y="0"/>
                </a:lnTo>
                <a:lnTo>
                  <a:pt x="2019511" y="945079"/>
                </a:lnTo>
                <a:lnTo>
                  <a:pt x="1322409" y="1915414"/>
                </a:lnTo>
                <a:lnTo>
                  <a:pt x="0" y="10006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grpSp>
        <p:nvGrpSpPr>
          <p:cNvPr id="176" name="Graphic 14"/>
          <p:cNvGrpSpPr/>
          <p:nvPr/>
        </p:nvGrpSpPr>
        <p:grpSpPr>
          <a:xfrm rot="317851">
            <a:off x="3204398" y="3421797"/>
            <a:ext cx="1008892" cy="936713"/>
            <a:chOff x="9036708" y="1329235"/>
            <a:chExt cx="1484510" cy="1378304"/>
          </a:xfrm>
        </p:grpSpPr>
        <p:sp>
          <p:nvSpPr>
            <p:cNvPr id="1048965" name="Freeform: Shape 96"/>
            <p:cNvSpPr/>
            <p:nvPr/>
          </p:nvSpPr>
          <p:spPr>
            <a:xfrm>
              <a:off x="9036709" y="1595083"/>
              <a:ext cx="1318140" cy="969811"/>
            </a:xfrm>
            <a:custGeom>
              <a:avLst/>
              <a:gdLst>
                <a:gd name="connsiteX0" fmla="*/ 1318140 w 1318139"/>
                <a:gd name="connsiteY0" fmla="*/ 0 h 968380"/>
                <a:gd name="connsiteX1" fmla="*/ 0 w 1318139"/>
                <a:gd name="connsiteY1" fmla="*/ 0 h 968380"/>
                <a:gd name="connsiteX2" fmla="*/ 0 w 1318139"/>
                <a:gd name="connsiteY2" fmla="*/ 815311 h 968380"/>
                <a:gd name="connsiteX3" fmla="*/ 47586 w 1318139"/>
                <a:gd name="connsiteY3" fmla="*/ 923967 h 968380"/>
                <a:gd name="connsiteX4" fmla="*/ 157035 w 1318139"/>
                <a:gd name="connsiteY4" fmla="*/ 968381 h 968380"/>
                <a:gd name="connsiteX5" fmla="*/ 842277 w 1318139"/>
                <a:gd name="connsiteY5" fmla="*/ 968381 h 968380"/>
                <a:gd name="connsiteX6" fmla="*/ 857346 w 1318139"/>
                <a:gd name="connsiteY6" fmla="*/ 962036 h 968380"/>
                <a:gd name="connsiteX7" fmla="*/ 1311795 w 1318139"/>
                <a:gd name="connsiteY7" fmla="*/ 507587 h 968380"/>
                <a:gd name="connsiteX8" fmla="*/ 1318140 w 1318139"/>
                <a:gd name="connsiteY8" fmla="*/ 492518 h 968380"/>
                <a:gd name="connsiteX9" fmla="*/ 1318140 w 1318139"/>
                <a:gd name="connsiteY9" fmla="*/ 0 h 968380"/>
                <a:gd name="connsiteX0" fmla="*/ 0 w 1318140"/>
                <a:gd name="connsiteY0" fmla="*/ 0 h 968381"/>
                <a:gd name="connsiteX1" fmla="*/ 0 w 1318140"/>
                <a:gd name="connsiteY1" fmla="*/ 815311 h 968381"/>
                <a:gd name="connsiteX2" fmla="*/ 47586 w 1318140"/>
                <a:gd name="connsiteY2" fmla="*/ 923967 h 968381"/>
                <a:gd name="connsiteX3" fmla="*/ 157035 w 1318140"/>
                <a:gd name="connsiteY3" fmla="*/ 968381 h 968381"/>
                <a:gd name="connsiteX4" fmla="*/ 842277 w 1318140"/>
                <a:gd name="connsiteY4" fmla="*/ 968381 h 968381"/>
                <a:gd name="connsiteX5" fmla="*/ 857346 w 1318140"/>
                <a:gd name="connsiteY5" fmla="*/ 962036 h 968381"/>
                <a:gd name="connsiteX6" fmla="*/ 1311795 w 1318140"/>
                <a:gd name="connsiteY6" fmla="*/ 507587 h 968381"/>
                <a:gd name="connsiteX7" fmla="*/ 1318140 w 1318140"/>
                <a:gd name="connsiteY7" fmla="*/ 492518 h 968381"/>
                <a:gd name="connsiteX8" fmla="*/ 1318140 w 1318140"/>
                <a:gd name="connsiteY8" fmla="*/ 0 h 968381"/>
                <a:gd name="connsiteX9" fmla="*/ 91440 w 1318140"/>
                <a:gd name="connsiteY9" fmla="*/ 91440 h 968381"/>
                <a:gd name="connsiteX0" fmla="*/ 0 w 1318140"/>
                <a:gd name="connsiteY0" fmla="*/ 239 h 968620"/>
                <a:gd name="connsiteX1" fmla="*/ 0 w 1318140"/>
                <a:gd name="connsiteY1" fmla="*/ 815550 h 968620"/>
                <a:gd name="connsiteX2" fmla="*/ 47586 w 1318140"/>
                <a:gd name="connsiteY2" fmla="*/ 924206 h 968620"/>
                <a:gd name="connsiteX3" fmla="*/ 157035 w 1318140"/>
                <a:gd name="connsiteY3" fmla="*/ 968620 h 968620"/>
                <a:gd name="connsiteX4" fmla="*/ 842277 w 1318140"/>
                <a:gd name="connsiteY4" fmla="*/ 968620 h 968620"/>
                <a:gd name="connsiteX5" fmla="*/ 857346 w 1318140"/>
                <a:gd name="connsiteY5" fmla="*/ 962275 h 968620"/>
                <a:gd name="connsiteX6" fmla="*/ 1311795 w 1318140"/>
                <a:gd name="connsiteY6" fmla="*/ 507826 h 968620"/>
                <a:gd name="connsiteX7" fmla="*/ 1318140 w 1318140"/>
                <a:gd name="connsiteY7" fmla="*/ 492757 h 968620"/>
                <a:gd name="connsiteX8" fmla="*/ 1318140 w 1318140"/>
                <a:gd name="connsiteY8" fmla="*/ 239 h 968620"/>
                <a:gd name="connsiteX9" fmla="*/ 20003 w 1318140"/>
                <a:gd name="connsiteY9" fmla="*/ 0 h 968620"/>
                <a:gd name="connsiteX0" fmla="*/ 0 w 1318140"/>
                <a:gd name="connsiteY0" fmla="*/ 1430 h 969811"/>
                <a:gd name="connsiteX1" fmla="*/ 0 w 1318140"/>
                <a:gd name="connsiteY1" fmla="*/ 816741 h 969811"/>
                <a:gd name="connsiteX2" fmla="*/ 47586 w 1318140"/>
                <a:gd name="connsiteY2" fmla="*/ 925397 h 969811"/>
                <a:gd name="connsiteX3" fmla="*/ 157035 w 1318140"/>
                <a:gd name="connsiteY3" fmla="*/ 969811 h 969811"/>
                <a:gd name="connsiteX4" fmla="*/ 842277 w 1318140"/>
                <a:gd name="connsiteY4" fmla="*/ 969811 h 969811"/>
                <a:gd name="connsiteX5" fmla="*/ 857346 w 1318140"/>
                <a:gd name="connsiteY5" fmla="*/ 963466 h 969811"/>
                <a:gd name="connsiteX6" fmla="*/ 1311795 w 1318140"/>
                <a:gd name="connsiteY6" fmla="*/ 509017 h 969811"/>
                <a:gd name="connsiteX7" fmla="*/ 1318140 w 1318140"/>
                <a:gd name="connsiteY7" fmla="*/ 493948 h 969811"/>
                <a:gd name="connsiteX8" fmla="*/ 1318140 w 1318140"/>
                <a:gd name="connsiteY8" fmla="*/ 1430 h 969811"/>
                <a:gd name="connsiteX9" fmla="*/ 180737 w 1318140"/>
                <a:gd name="connsiteY9" fmla="*/ 0 h 969811"/>
                <a:gd name="connsiteX0" fmla="*/ 0 w 1318140"/>
                <a:gd name="connsiteY0" fmla="*/ 816741 h 969811"/>
                <a:gd name="connsiteX1" fmla="*/ 47586 w 1318140"/>
                <a:gd name="connsiteY1" fmla="*/ 925397 h 969811"/>
                <a:gd name="connsiteX2" fmla="*/ 157035 w 1318140"/>
                <a:gd name="connsiteY2" fmla="*/ 969811 h 969811"/>
                <a:gd name="connsiteX3" fmla="*/ 842277 w 1318140"/>
                <a:gd name="connsiteY3" fmla="*/ 969811 h 969811"/>
                <a:gd name="connsiteX4" fmla="*/ 857346 w 1318140"/>
                <a:gd name="connsiteY4" fmla="*/ 963466 h 969811"/>
                <a:gd name="connsiteX5" fmla="*/ 1311795 w 1318140"/>
                <a:gd name="connsiteY5" fmla="*/ 509017 h 969811"/>
                <a:gd name="connsiteX6" fmla="*/ 1318140 w 1318140"/>
                <a:gd name="connsiteY6" fmla="*/ 493948 h 969811"/>
                <a:gd name="connsiteX7" fmla="*/ 1318140 w 1318140"/>
                <a:gd name="connsiteY7" fmla="*/ 1430 h 969811"/>
                <a:gd name="connsiteX8" fmla="*/ 180737 w 1318140"/>
                <a:gd name="connsiteY8" fmla="*/ 0 h 96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8140" h="969811">
                  <a:moveTo>
                    <a:pt x="0" y="816741"/>
                  </a:moveTo>
                  <a:cubicBezTo>
                    <a:pt x="793" y="857983"/>
                    <a:pt x="17448" y="896845"/>
                    <a:pt x="47586" y="925397"/>
                  </a:cubicBezTo>
                  <a:cubicBezTo>
                    <a:pt x="76931" y="953949"/>
                    <a:pt x="115793" y="969811"/>
                    <a:pt x="157035" y="969811"/>
                  </a:cubicBezTo>
                  <a:lnTo>
                    <a:pt x="842277" y="969811"/>
                  </a:lnTo>
                  <a:cubicBezTo>
                    <a:pt x="847829" y="969811"/>
                    <a:pt x="853380" y="967431"/>
                    <a:pt x="857346" y="963466"/>
                  </a:cubicBezTo>
                  <a:lnTo>
                    <a:pt x="1311795" y="509017"/>
                  </a:lnTo>
                  <a:cubicBezTo>
                    <a:pt x="1315760" y="505051"/>
                    <a:pt x="1318140" y="499500"/>
                    <a:pt x="1318140" y="493948"/>
                  </a:cubicBezTo>
                  <a:lnTo>
                    <a:pt x="1318140" y="1430"/>
                  </a:lnTo>
                  <a:lnTo>
                    <a:pt x="180737" y="0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/>
            </a:p>
          </p:txBody>
        </p:sp>
        <p:sp>
          <p:nvSpPr>
            <p:cNvPr id="1048966" name="Freeform: Shape 109"/>
            <p:cNvSpPr/>
            <p:nvPr/>
          </p:nvSpPr>
          <p:spPr>
            <a:xfrm>
              <a:off x="9036708" y="1370704"/>
              <a:ext cx="184000" cy="1014156"/>
            </a:xfrm>
            <a:custGeom>
              <a:avLst/>
              <a:gdLst>
                <a:gd name="connsiteX0" fmla="*/ 157828 w 184000"/>
                <a:gd name="connsiteY0" fmla="*/ 876949 h 1014156"/>
                <a:gd name="connsiteX1" fmla="*/ 184000 w 184000"/>
                <a:gd name="connsiteY1" fmla="*/ 879328 h 1014156"/>
                <a:gd name="connsiteX2" fmla="*/ 184000 w 184000"/>
                <a:gd name="connsiteY2" fmla="*/ 1362 h 1014156"/>
                <a:gd name="connsiteX3" fmla="*/ 0 w 184000"/>
                <a:gd name="connsiteY3" fmla="*/ 163155 h 1014156"/>
                <a:gd name="connsiteX4" fmla="*/ 0 w 184000"/>
                <a:gd name="connsiteY4" fmla="*/ 1014156 h 1014156"/>
                <a:gd name="connsiteX5" fmla="*/ 157828 w 184000"/>
                <a:gd name="connsiteY5" fmla="*/ 876949 h 1014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000" h="1014156">
                  <a:moveTo>
                    <a:pt x="157828" y="876949"/>
                  </a:moveTo>
                  <a:cubicBezTo>
                    <a:pt x="166552" y="876949"/>
                    <a:pt x="175276" y="877742"/>
                    <a:pt x="184000" y="879328"/>
                  </a:cubicBezTo>
                  <a:lnTo>
                    <a:pt x="184000" y="1362"/>
                  </a:lnTo>
                  <a:cubicBezTo>
                    <a:pt x="84862" y="-11328"/>
                    <a:pt x="0" y="66396"/>
                    <a:pt x="0" y="163155"/>
                  </a:cubicBezTo>
                  <a:lnTo>
                    <a:pt x="0" y="1014156"/>
                  </a:lnTo>
                  <a:cubicBezTo>
                    <a:pt x="10310" y="936432"/>
                    <a:pt x="76931" y="876949"/>
                    <a:pt x="157828" y="876949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8967" name="Freeform: Shape 110"/>
            <p:cNvSpPr/>
            <p:nvPr/>
          </p:nvSpPr>
          <p:spPr>
            <a:xfrm>
              <a:off x="9476603" y="1912962"/>
              <a:ext cx="230277" cy="227621"/>
            </a:xfrm>
            <a:custGeom>
              <a:avLst/>
              <a:gdLst>
                <a:gd name="connsiteX0" fmla="*/ 73243 w 230277"/>
                <a:gd name="connsiteY0" fmla="*/ 0 h 227621"/>
                <a:gd name="connsiteX1" fmla="*/ 69278 w 230277"/>
                <a:gd name="connsiteY1" fmla="*/ 7138 h 227621"/>
                <a:gd name="connsiteX2" fmla="*/ 1071 w 230277"/>
                <a:gd name="connsiteY2" fmla="*/ 199862 h 227621"/>
                <a:gd name="connsiteX3" fmla="*/ 5829 w 230277"/>
                <a:gd name="connsiteY3" fmla="*/ 221276 h 227621"/>
                <a:gd name="connsiteX4" fmla="*/ 20898 w 230277"/>
                <a:gd name="connsiteY4" fmla="*/ 227621 h 227621"/>
                <a:gd name="connsiteX5" fmla="*/ 28036 w 230277"/>
                <a:gd name="connsiteY5" fmla="*/ 226828 h 227621"/>
                <a:gd name="connsiteX6" fmla="*/ 220761 w 230277"/>
                <a:gd name="connsiteY6" fmla="*/ 158621 h 227621"/>
                <a:gd name="connsiteX7" fmla="*/ 230278 w 230277"/>
                <a:gd name="connsiteY7" fmla="*/ 152276 h 227621"/>
                <a:gd name="connsiteX8" fmla="*/ 73243 w 230277"/>
                <a:gd name="connsiteY8" fmla="*/ 0 h 227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277" h="227621">
                  <a:moveTo>
                    <a:pt x="73243" y="0"/>
                  </a:moveTo>
                  <a:cubicBezTo>
                    <a:pt x="71657" y="2379"/>
                    <a:pt x="70071" y="4759"/>
                    <a:pt x="69278" y="7138"/>
                  </a:cubicBezTo>
                  <a:lnTo>
                    <a:pt x="1071" y="199862"/>
                  </a:lnTo>
                  <a:cubicBezTo>
                    <a:pt x="-1309" y="207793"/>
                    <a:pt x="278" y="215724"/>
                    <a:pt x="5829" y="221276"/>
                  </a:cubicBezTo>
                  <a:cubicBezTo>
                    <a:pt x="9795" y="225242"/>
                    <a:pt x="15347" y="227621"/>
                    <a:pt x="20898" y="227621"/>
                  </a:cubicBezTo>
                  <a:cubicBezTo>
                    <a:pt x="23278" y="227621"/>
                    <a:pt x="25657" y="227621"/>
                    <a:pt x="28036" y="226828"/>
                  </a:cubicBezTo>
                  <a:lnTo>
                    <a:pt x="220761" y="158621"/>
                  </a:lnTo>
                  <a:cubicBezTo>
                    <a:pt x="224726" y="157035"/>
                    <a:pt x="227899" y="154655"/>
                    <a:pt x="230278" y="152276"/>
                  </a:cubicBezTo>
                  <a:lnTo>
                    <a:pt x="73243" y="0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8968" name="Freeform: Shape 111"/>
            <p:cNvSpPr/>
            <p:nvPr/>
          </p:nvSpPr>
          <p:spPr>
            <a:xfrm>
              <a:off x="9476603" y="1991480"/>
              <a:ext cx="149381" cy="148310"/>
            </a:xfrm>
            <a:custGeom>
              <a:avLst/>
              <a:gdLst>
                <a:gd name="connsiteX0" fmla="*/ 20898 w 149381"/>
                <a:gd name="connsiteY0" fmla="*/ 148311 h 148310"/>
                <a:gd name="connsiteX1" fmla="*/ 28036 w 149381"/>
                <a:gd name="connsiteY1" fmla="*/ 147517 h 148310"/>
                <a:gd name="connsiteX2" fmla="*/ 149381 w 149381"/>
                <a:gd name="connsiteY2" fmla="*/ 104690 h 148310"/>
                <a:gd name="connsiteX3" fmla="*/ 43898 w 149381"/>
                <a:gd name="connsiteY3" fmla="*/ 0 h 148310"/>
                <a:gd name="connsiteX4" fmla="*/ 1071 w 149381"/>
                <a:gd name="connsiteY4" fmla="*/ 120552 h 148310"/>
                <a:gd name="connsiteX5" fmla="*/ 5829 w 149381"/>
                <a:gd name="connsiteY5" fmla="*/ 141966 h 148310"/>
                <a:gd name="connsiteX6" fmla="*/ 20898 w 149381"/>
                <a:gd name="connsiteY6" fmla="*/ 148311 h 14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381" h="148310">
                  <a:moveTo>
                    <a:pt x="20898" y="148311"/>
                  </a:moveTo>
                  <a:cubicBezTo>
                    <a:pt x="23278" y="148311"/>
                    <a:pt x="25657" y="148311"/>
                    <a:pt x="28036" y="147517"/>
                  </a:cubicBezTo>
                  <a:lnTo>
                    <a:pt x="149381" y="104690"/>
                  </a:lnTo>
                  <a:lnTo>
                    <a:pt x="43898" y="0"/>
                  </a:lnTo>
                  <a:lnTo>
                    <a:pt x="1071" y="120552"/>
                  </a:lnTo>
                  <a:cubicBezTo>
                    <a:pt x="-1309" y="128483"/>
                    <a:pt x="278" y="136414"/>
                    <a:pt x="5829" y="141966"/>
                  </a:cubicBezTo>
                  <a:cubicBezTo>
                    <a:pt x="9795" y="146724"/>
                    <a:pt x="15347" y="148311"/>
                    <a:pt x="20898" y="148311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8969" name="Freeform: Shape 112"/>
            <p:cNvSpPr/>
            <p:nvPr/>
          </p:nvSpPr>
          <p:spPr>
            <a:xfrm>
              <a:off x="9549846" y="1378807"/>
              <a:ext cx="688414" cy="686432"/>
            </a:xfrm>
            <a:custGeom>
              <a:avLst/>
              <a:gdLst>
                <a:gd name="connsiteX0" fmla="*/ 688415 w 688414"/>
                <a:gd name="connsiteY0" fmla="*/ 145535 h 686432"/>
                <a:gd name="connsiteX1" fmla="*/ 682070 w 688414"/>
                <a:gd name="connsiteY1" fmla="*/ 130466 h 686432"/>
                <a:gd name="connsiteX2" fmla="*/ 640828 w 688414"/>
                <a:gd name="connsiteY2" fmla="*/ 89224 h 686432"/>
                <a:gd name="connsiteX3" fmla="*/ 640828 w 688414"/>
                <a:gd name="connsiteY3" fmla="*/ 89224 h 686432"/>
                <a:gd name="connsiteX4" fmla="*/ 557552 w 688414"/>
                <a:gd name="connsiteY4" fmla="*/ 5948 h 686432"/>
                <a:gd name="connsiteX5" fmla="*/ 528208 w 688414"/>
                <a:gd name="connsiteY5" fmla="*/ 5948 h 686432"/>
                <a:gd name="connsiteX6" fmla="*/ 445725 w 688414"/>
                <a:gd name="connsiteY6" fmla="*/ 88431 h 686432"/>
                <a:gd name="connsiteX7" fmla="*/ 445725 w 688414"/>
                <a:gd name="connsiteY7" fmla="*/ 88431 h 686432"/>
                <a:gd name="connsiteX8" fmla="*/ 793 w 688414"/>
                <a:gd name="connsiteY8" fmla="*/ 533363 h 686432"/>
                <a:gd name="connsiteX9" fmla="*/ 0 w 688414"/>
                <a:gd name="connsiteY9" fmla="*/ 534156 h 686432"/>
                <a:gd name="connsiteX10" fmla="*/ 99138 w 688414"/>
                <a:gd name="connsiteY10" fmla="*/ 630915 h 686432"/>
                <a:gd name="connsiteX11" fmla="*/ 99138 w 688414"/>
                <a:gd name="connsiteY11" fmla="*/ 630915 h 686432"/>
                <a:gd name="connsiteX12" fmla="*/ 156242 w 688414"/>
                <a:gd name="connsiteY12" fmla="*/ 686432 h 686432"/>
                <a:gd name="connsiteX13" fmla="*/ 599587 w 688414"/>
                <a:gd name="connsiteY13" fmla="*/ 243087 h 686432"/>
                <a:gd name="connsiteX14" fmla="*/ 599587 w 688414"/>
                <a:gd name="connsiteY14" fmla="*/ 243087 h 686432"/>
                <a:gd name="connsiteX15" fmla="*/ 682070 w 688414"/>
                <a:gd name="connsiteY15" fmla="*/ 160604 h 686432"/>
                <a:gd name="connsiteX16" fmla="*/ 688415 w 688414"/>
                <a:gd name="connsiteY16" fmla="*/ 145535 h 686432"/>
                <a:gd name="connsiteX17" fmla="*/ 688415 w 688414"/>
                <a:gd name="connsiteY17" fmla="*/ 145535 h 686432"/>
                <a:gd name="connsiteX18" fmla="*/ 688415 w 688414"/>
                <a:gd name="connsiteY18" fmla="*/ 145535 h 686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8414" h="686432">
                  <a:moveTo>
                    <a:pt x="688415" y="145535"/>
                  </a:moveTo>
                  <a:cubicBezTo>
                    <a:pt x="688415" y="139983"/>
                    <a:pt x="686035" y="134431"/>
                    <a:pt x="682070" y="130466"/>
                  </a:cubicBezTo>
                  <a:lnTo>
                    <a:pt x="640828" y="89224"/>
                  </a:lnTo>
                  <a:lnTo>
                    <a:pt x="640828" y="89224"/>
                  </a:lnTo>
                  <a:lnTo>
                    <a:pt x="557552" y="5948"/>
                  </a:lnTo>
                  <a:cubicBezTo>
                    <a:pt x="549621" y="-1983"/>
                    <a:pt x="536139" y="-1983"/>
                    <a:pt x="528208" y="5948"/>
                  </a:cubicBezTo>
                  <a:lnTo>
                    <a:pt x="445725" y="88431"/>
                  </a:lnTo>
                  <a:lnTo>
                    <a:pt x="445725" y="88431"/>
                  </a:lnTo>
                  <a:lnTo>
                    <a:pt x="793" y="533363"/>
                  </a:lnTo>
                  <a:cubicBezTo>
                    <a:pt x="793" y="533363"/>
                    <a:pt x="0" y="534156"/>
                    <a:pt x="0" y="534156"/>
                  </a:cubicBezTo>
                  <a:lnTo>
                    <a:pt x="99138" y="630915"/>
                  </a:lnTo>
                  <a:lnTo>
                    <a:pt x="99138" y="630915"/>
                  </a:lnTo>
                  <a:lnTo>
                    <a:pt x="156242" y="686432"/>
                  </a:lnTo>
                  <a:lnTo>
                    <a:pt x="599587" y="243087"/>
                  </a:lnTo>
                  <a:lnTo>
                    <a:pt x="599587" y="243087"/>
                  </a:lnTo>
                  <a:lnTo>
                    <a:pt x="682070" y="160604"/>
                  </a:lnTo>
                  <a:cubicBezTo>
                    <a:pt x="686035" y="155845"/>
                    <a:pt x="688415" y="151086"/>
                    <a:pt x="688415" y="145535"/>
                  </a:cubicBezTo>
                  <a:cubicBezTo>
                    <a:pt x="688415" y="145535"/>
                    <a:pt x="688415" y="145535"/>
                    <a:pt x="688415" y="145535"/>
                  </a:cubicBezTo>
                  <a:cubicBezTo>
                    <a:pt x="688415" y="145535"/>
                    <a:pt x="688415" y="145535"/>
                    <a:pt x="688415" y="145535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8970" name="Freeform: Shape 113"/>
            <p:cNvSpPr/>
            <p:nvPr/>
          </p:nvSpPr>
          <p:spPr>
            <a:xfrm>
              <a:off x="10062192" y="1329235"/>
              <a:ext cx="224845" cy="224451"/>
            </a:xfrm>
            <a:custGeom>
              <a:avLst/>
              <a:gdLst>
                <a:gd name="connsiteX0" fmla="*/ 192724 w 224845"/>
                <a:gd name="connsiteY0" fmla="*/ 31727 h 224451"/>
                <a:gd name="connsiteX1" fmla="*/ 38069 w 224845"/>
                <a:gd name="connsiteY1" fmla="*/ 32520 h 224451"/>
                <a:gd name="connsiteX2" fmla="*/ 0 w 224845"/>
                <a:gd name="connsiteY2" fmla="*/ 70589 h 224451"/>
                <a:gd name="connsiteX3" fmla="*/ 0 w 224845"/>
                <a:gd name="connsiteY3" fmla="*/ 70589 h 224451"/>
                <a:gd name="connsiteX4" fmla="*/ 0 w 224845"/>
                <a:gd name="connsiteY4" fmla="*/ 70589 h 224451"/>
                <a:gd name="connsiteX5" fmla="*/ 154655 w 224845"/>
                <a:gd name="connsiteY5" fmla="*/ 224451 h 224451"/>
                <a:gd name="connsiteX6" fmla="*/ 154655 w 224845"/>
                <a:gd name="connsiteY6" fmla="*/ 224451 h 224451"/>
                <a:gd name="connsiteX7" fmla="*/ 154655 w 224845"/>
                <a:gd name="connsiteY7" fmla="*/ 224451 h 224451"/>
                <a:gd name="connsiteX8" fmla="*/ 192724 w 224845"/>
                <a:gd name="connsiteY8" fmla="*/ 185589 h 224451"/>
                <a:gd name="connsiteX9" fmla="*/ 192724 w 224845"/>
                <a:gd name="connsiteY9" fmla="*/ 31727 h 224451"/>
                <a:gd name="connsiteX10" fmla="*/ 192724 w 224845"/>
                <a:gd name="connsiteY10" fmla="*/ 31727 h 224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845" h="224451">
                  <a:moveTo>
                    <a:pt x="192724" y="31727"/>
                  </a:moveTo>
                  <a:cubicBezTo>
                    <a:pt x="149897" y="-11101"/>
                    <a:pt x="80897" y="-10308"/>
                    <a:pt x="38069" y="32520"/>
                  </a:cubicBezTo>
                  <a:lnTo>
                    <a:pt x="0" y="70589"/>
                  </a:lnTo>
                  <a:lnTo>
                    <a:pt x="0" y="70589"/>
                  </a:lnTo>
                  <a:lnTo>
                    <a:pt x="0" y="70589"/>
                  </a:lnTo>
                  <a:lnTo>
                    <a:pt x="154655" y="224451"/>
                  </a:lnTo>
                  <a:lnTo>
                    <a:pt x="154655" y="224451"/>
                  </a:lnTo>
                  <a:lnTo>
                    <a:pt x="154655" y="224451"/>
                  </a:lnTo>
                  <a:lnTo>
                    <a:pt x="192724" y="185589"/>
                  </a:lnTo>
                  <a:cubicBezTo>
                    <a:pt x="235552" y="142762"/>
                    <a:pt x="235552" y="73761"/>
                    <a:pt x="192724" y="31727"/>
                  </a:cubicBezTo>
                  <a:lnTo>
                    <a:pt x="192724" y="31727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8971" name="Freeform: Shape 114"/>
            <p:cNvSpPr/>
            <p:nvPr/>
          </p:nvSpPr>
          <p:spPr>
            <a:xfrm>
              <a:off x="9743183" y="1929504"/>
              <a:ext cx="778035" cy="778035"/>
            </a:xfrm>
            <a:custGeom>
              <a:avLst/>
              <a:gdLst>
                <a:gd name="connsiteX0" fmla="*/ 778036 w 778035"/>
                <a:gd name="connsiteY0" fmla="*/ 0 h 778035"/>
                <a:gd name="connsiteX1" fmla="*/ 0 w 778035"/>
                <a:gd name="connsiteY1" fmla="*/ 778036 h 778035"/>
                <a:gd name="connsiteX2" fmla="*/ 778036 w 778035"/>
                <a:gd name="connsiteY2" fmla="*/ 778036 h 778035"/>
                <a:gd name="connsiteX3" fmla="*/ 778036 w 778035"/>
                <a:gd name="connsiteY3" fmla="*/ 0 h 778035"/>
                <a:gd name="connsiteX4" fmla="*/ 379897 w 778035"/>
                <a:gd name="connsiteY4" fmla="*/ 609104 h 778035"/>
                <a:gd name="connsiteX5" fmla="*/ 606725 w 778035"/>
                <a:gd name="connsiteY5" fmla="*/ 382276 h 778035"/>
                <a:gd name="connsiteX6" fmla="*/ 606725 w 778035"/>
                <a:gd name="connsiteY6" fmla="*/ 609104 h 778035"/>
                <a:gd name="connsiteX7" fmla="*/ 379897 w 778035"/>
                <a:gd name="connsiteY7" fmla="*/ 609104 h 778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8035" h="778035">
                  <a:moveTo>
                    <a:pt x="778036" y="0"/>
                  </a:moveTo>
                  <a:lnTo>
                    <a:pt x="0" y="778036"/>
                  </a:lnTo>
                  <a:lnTo>
                    <a:pt x="778036" y="778036"/>
                  </a:lnTo>
                  <a:lnTo>
                    <a:pt x="778036" y="0"/>
                  </a:lnTo>
                  <a:close/>
                  <a:moveTo>
                    <a:pt x="379897" y="609104"/>
                  </a:moveTo>
                  <a:lnTo>
                    <a:pt x="606725" y="382276"/>
                  </a:lnTo>
                  <a:lnTo>
                    <a:pt x="606725" y="609104"/>
                  </a:lnTo>
                  <a:lnTo>
                    <a:pt x="379897" y="609104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/>
            </a:p>
          </p:txBody>
        </p:sp>
        <p:sp>
          <p:nvSpPr>
            <p:cNvPr id="1048972" name="Freeform: Shape 115"/>
            <p:cNvSpPr/>
            <p:nvPr/>
          </p:nvSpPr>
          <p:spPr>
            <a:xfrm>
              <a:off x="9378536" y="2139790"/>
              <a:ext cx="611483" cy="7931"/>
            </a:xfrm>
            <a:custGeom>
              <a:avLst/>
              <a:gdLst>
                <a:gd name="connsiteX0" fmla="*/ 0 w 611483"/>
                <a:gd name="connsiteY0" fmla="*/ 0 h 7931"/>
                <a:gd name="connsiteX1" fmla="*/ 611484 w 611483"/>
                <a:gd name="connsiteY1" fmla="*/ 0 h 7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1483" h="7931">
                  <a:moveTo>
                    <a:pt x="0" y="0"/>
                  </a:moveTo>
                  <a:lnTo>
                    <a:pt x="611484" y="0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</p:grpSp>
      <p:sp>
        <p:nvSpPr>
          <p:cNvPr id="1048973" name="!!4th"/>
          <p:cNvSpPr/>
          <p:nvPr/>
        </p:nvSpPr>
        <p:spPr>
          <a:xfrm rot="900000">
            <a:off x="2031295" y="4831809"/>
            <a:ext cx="883821" cy="832565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261198 h 1261198"/>
              <a:gd name="connsiteX1" fmla="*/ 93806 w 1700212"/>
              <a:gd name="connsiteY1" fmla="*/ 240990 h 1261198"/>
              <a:gd name="connsiteX2" fmla="*/ 1461726 w 1700212"/>
              <a:gd name="connsiteY2" fmla="*/ 0 h 1261198"/>
              <a:gd name="connsiteX3" fmla="*/ 1700212 w 1700212"/>
              <a:gd name="connsiteY3" fmla="*/ 1261198 h 1261198"/>
              <a:gd name="connsiteX4" fmla="*/ 0 w 1700212"/>
              <a:gd name="connsiteY4" fmla="*/ 1261198 h 1261198"/>
              <a:gd name="connsiteX0" fmla="*/ 0 w 1700212"/>
              <a:gd name="connsiteY0" fmla="*/ 1276656 h 1276656"/>
              <a:gd name="connsiteX1" fmla="*/ 93806 w 1700212"/>
              <a:gd name="connsiteY1" fmla="*/ 256448 h 1276656"/>
              <a:gd name="connsiteX2" fmla="*/ 706270 w 1700212"/>
              <a:gd name="connsiteY2" fmla="*/ 0 h 1276656"/>
              <a:gd name="connsiteX3" fmla="*/ 1700212 w 1700212"/>
              <a:gd name="connsiteY3" fmla="*/ 1276656 h 1276656"/>
              <a:gd name="connsiteX4" fmla="*/ 0 w 1700212"/>
              <a:gd name="connsiteY4" fmla="*/ 1276656 h 1276656"/>
              <a:gd name="connsiteX0" fmla="*/ 81037 w 1606406"/>
              <a:gd name="connsiteY0" fmla="*/ 891716 h 1276656"/>
              <a:gd name="connsiteX1" fmla="*/ 0 w 1606406"/>
              <a:gd name="connsiteY1" fmla="*/ 256448 h 1276656"/>
              <a:gd name="connsiteX2" fmla="*/ 612464 w 1606406"/>
              <a:gd name="connsiteY2" fmla="*/ 0 h 1276656"/>
              <a:gd name="connsiteX3" fmla="*/ 1606406 w 1606406"/>
              <a:gd name="connsiteY3" fmla="*/ 1276656 h 1276656"/>
              <a:gd name="connsiteX4" fmla="*/ 81037 w 1606406"/>
              <a:gd name="connsiteY4" fmla="*/ 891716 h 1276656"/>
              <a:gd name="connsiteX0" fmla="*/ 81037 w 612464"/>
              <a:gd name="connsiteY0" fmla="*/ 891716 h 1296320"/>
              <a:gd name="connsiteX1" fmla="*/ 0 w 612464"/>
              <a:gd name="connsiteY1" fmla="*/ 256448 h 1296320"/>
              <a:gd name="connsiteX2" fmla="*/ 612464 w 612464"/>
              <a:gd name="connsiteY2" fmla="*/ 0 h 1296320"/>
              <a:gd name="connsiteX3" fmla="*/ 18888 w 612464"/>
              <a:gd name="connsiteY3" fmla="*/ 1296320 h 1296320"/>
              <a:gd name="connsiteX4" fmla="*/ 81037 w 612464"/>
              <a:gd name="connsiteY4" fmla="*/ 891716 h 1296320"/>
              <a:gd name="connsiteX0" fmla="*/ 81037 w 612464"/>
              <a:gd name="connsiteY0" fmla="*/ 891716 h 1296320"/>
              <a:gd name="connsiteX1" fmla="*/ 0 w 612464"/>
              <a:gd name="connsiteY1" fmla="*/ 256448 h 1296320"/>
              <a:gd name="connsiteX2" fmla="*/ 612464 w 612464"/>
              <a:gd name="connsiteY2" fmla="*/ 0 h 1296320"/>
              <a:gd name="connsiteX3" fmla="*/ 374673 w 612464"/>
              <a:gd name="connsiteY3" fmla="*/ 518859 h 1296320"/>
              <a:gd name="connsiteX4" fmla="*/ 18888 w 612464"/>
              <a:gd name="connsiteY4" fmla="*/ 1296320 h 1296320"/>
              <a:gd name="connsiteX5" fmla="*/ 81037 w 612464"/>
              <a:gd name="connsiteY5" fmla="*/ 891716 h 1296320"/>
              <a:gd name="connsiteX0" fmla="*/ 81037 w 1258724"/>
              <a:gd name="connsiteY0" fmla="*/ 891716 h 1296320"/>
              <a:gd name="connsiteX1" fmla="*/ 0 w 1258724"/>
              <a:gd name="connsiteY1" fmla="*/ 256448 h 1296320"/>
              <a:gd name="connsiteX2" fmla="*/ 612464 w 1258724"/>
              <a:gd name="connsiteY2" fmla="*/ 0 h 1296320"/>
              <a:gd name="connsiteX3" fmla="*/ 1258724 w 1258724"/>
              <a:gd name="connsiteY3" fmla="*/ 958162 h 1296320"/>
              <a:gd name="connsiteX4" fmla="*/ 18888 w 1258724"/>
              <a:gd name="connsiteY4" fmla="*/ 1296320 h 1296320"/>
              <a:gd name="connsiteX5" fmla="*/ 81037 w 1258724"/>
              <a:gd name="connsiteY5" fmla="*/ 891716 h 1296320"/>
              <a:gd name="connsiteX0" fmla="*/ 99212 w 1276899"/>
              <a:gd name="connsiteY0" fmla="*/ 891716 h 1186040"/>
              <a:gd name="connsiteX1" fmla="*/ 18175 w 1276899"/>
              <a:gd name="connsiteY1" fmla="*/ 256448 h 1186040"/>
              <a:gd name="connsiteX2" fmla="*/ 630639 w 1276899"/>
              <a:gd name="connsiteY2" fmla="*/ 0 h 1186040"/>
              <a:gd name="connsiteX3" fmla="*/ 1276899 w 1276899"/>
              <a:gd name="connsiteY3" fmla="*/ 958162 h 1186040"/>
              <a:gd name="connsiteX4" fmla="*/ 0 w 1276899"/>
              <a:gd name="connsiteY4" fmla="*/ 1186040 h 1186040"/>
              <a:gd name="connsiteX5" fmla="*/ 99212 w 1276899"/>
              <a:gd name="connsiteY5" fmla="*/ 891716 h 1186040"/>
              <a:gd name="connsiteX0" fmla="*/ 99212 w 753038"/>
              <a:gd name="connsiteY0" fmla="*/ 891716 h 1186040"/>
              <a:gd name="connsiteX1" fmla="*/ 18175 w 753038"/>
              <a:gd name="connsiteY1" fmla="*/ 256448 h 1186040"/>
              <a:gd name="connsiteX2" fmla="*/ 630639 w 753038"/>
              <a:gd name="connsiteY2" fmla="*/ 0 h 1186040"/>
              <a:gd name="connsiteX3" fmla="*/ 753038 w 753038"/>
              <a:gd name="connsiteY3" fmla="*/ 1106043 h 1186040"/>
              <a:gd name="connsiteX4" fmla="*/ 0 w 753038"/>
              <a:gd name="connsiteY4" fmla="*/ 1186040 h 1186040"/>
              <a:gd name="connsiteX5" fmla="*/ 99212 w 753038"/>
              <a:gd name="connsiteY5" fmla="*/ 891716 h 1186040"/>
              <a:gd name="connsiteX0" fmla="*/ 99212 w 753038"/>
              <a:gd name="connsiteY0" fmla="*/ 891716 h 1186040"/>
              <a:gd name="connsiteX1" fmla="*/ 18175 w 753038"/>
              <a:gd name="connsiteY1" fmla="*/ 256448 h 1186040"/>
              <a:gd name="connsiteX2" fmla="*/ 630639 w 753038"/>
              <a:gd name="connsiteY2" fmla="*/ 0 h 1186040"/>
              <a:gd name="connsiteX3" fmla="*/ 738748 w 753038"/>
              <a:gd name="connsiteY3" fmla="*/ 884479 h 1186040"/>
              <a:gd name="connsiteX4" fmla="*/ 753038 w 753038"/>
              <a:gd name="connsiteY4" fmla="*/ 1106043 h 1186040"/>
              <a:gd name="connsiteX5" fmla="*/ 0 w 753038"/>
              <a:gd name="connsiteY5" fmla="*/ 1186040 h 1186040"/>
              <a:gd name="connsiteX6" fmla="*/ 99212 w 753038"/>
              <a:gd name="connsiteY6" fmla="*/ 891716 h 1186040"/>
              <a:gd name="connsiteX0" fmla="*/ 99212 w 1277635"/>
              <a:gd name="connsiteY0" fmla="*/ 891716 h 1186040"/>
              <a:gd name="connsiteX1" fmla="*/ 18175 w 1277635"/>
              <a:gd name="connsiteY1" fmla="*/ 256448 h 1186040"/>
              <a:gd name="connsiteX2" fmla="*/ 630639 w 1277635"/>
              <a:gd name="connsiteY2" fmla="*/ 0 h 1186040"/>
              <a:gd name="connsiteX3" fmla="*/ 1277635 w 1277635"/>
              <a:gd name="connsiteY3" fmla="*/ 792677 h 1186040"/>
              <a:gd name="connsiteX4" fmla="*/ 753038 w 1277635"/>
              <a:gd name="connsiteY4" fmla="*/ 1106043 h 1186040"/>
              <a:gd name="connsiteX5" fmla="*/ 0 w 1277635"/>
              <a:gd name="connsiteY5" fmla="*/ 1186040 h 1186040"/>
              <a:gd name="connsiteX6" fmla="*/ 99212 w 1277635"/>
              <a:gd name="connsiteY6" fmla="*/ 891716 h 1186040"/>
              <a:gd name="connsiteX0" fmla="*/ 99212 w 1277635"/>
              <a:gd name="connsiteY0" fmla="*/ 891716 h 1186040"/>
              <a:gd name="connsiteX1" fmla="*/ 18175 w 1277635"/>
              <a:gd name="connsiteY1" fmla="*/ 256448 h 1186040"/>
              <a:gd name="connsiteX2" fmla="*/ 630639 w 1277635"/>
              <a:gd name="connsiteY2" fmla="*/ 0 h 1186040"/>
              <a:gd name="connsiteX3" fmla="*/ 1277635 w 1277635"/>
              <a:gd name="connsiteY3" fmla="*/ 792677 h 1186040"/>
              <a:gd name="connsiteX4" fmla="*/ 654900 w 1277635"/>
              <a:gd name="connsiteY4" fmla="*/ 1132339 h 1186040"/>
              <a:gd name="connsiteX5" fmla="*/ 0 w 1277635"/>
              <a:gd name="connsiteY5" fmla="*/ 1186040 h 1186040"/>
              <a:gd name="connsiteX6" fmla="*/ 99212 w 1277635"/>
              <a:gd name="connsiteY6" fmla="*/ 891716 h 1186040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1277635 w 1277635"/>
              <a:gd name="connsiteY3" fmla="*/ 792677 h 1188388"/>
              <a:gd name="connsiteX4" fmla="*/ 654900 w 1277635"/>
              <a:gd name="connsiteY4" fmla="*/ 1132339 h 1188388"/>
              <a:gd name="connsiteX5" fmla="*/ 0 w 1277635"/>
              <a:gd name="connsiteY5" fmla="*/ 1186040 h 1188388"/>
              <a:gd name="connsiteX6" fmla="*/ 99212 w 1277635"/>
              <a:gd name="connsiteY6" fmla="*/ 891716 h 1188388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1277635 w 1277635"/>
              <a:gd name="connsiteY3" fmla="*/ 792677 h 1188388"/>
              <a:gd name="connsiteX4" fmla="*/ 654900 w 1277635"/>
              <a:gd name="connsiteY4" fmla="*/ 1132339 h 1188388"/>
              <a:gd name="connsiteX5" fmla="*/ 0 w 1277635"/>
              <a:gd name="connsiteY5" fmla="*/ 1186040 h 1188388"/>
              <a:gd name="connsiteX6" fmla="*/ 99212 w 1277635"/>
              <a:gd name="connsiteY6" fmla="*/ 891716 h 1188388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1167421 w 1277635"/>
              <a:gd name="connsiteY3" fmla="*/ 663493 h 1188388"/>
              <a:gd name="connsiteX4" fmla="*/ 1277635 w 1277635"/>
              <a:gd name="connsiteY4" fmla="*/ 792677 h 1188388"/>
              <a:gd name="connsiteX5" fmla="*/ 654900 w 1277635"/>
              <a:gd name="connsiteY5" fmla="*/ 1132339 h 1188388"/>
              <a:gd name="connsiteX6" fmla="*/ 0 w 1277635"/>
              <a:gd name="connsiteY6" fmla="*/ 1186040 h 1188388"/>
              <a:gd name="connsiteX7" fmla="*/ 99212 w 1277635"/>
              <a:gd name="connsiteY7" fmla="*/ 891716 h 1188388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969244 w 1277635"/>
              <a:gd name="connsiteY3" fmla="*/ 580185 h 1188388"/>
              <a:gd name="connsiteX4" fmla="*/ 1277635 w 1277635"/>
              <a:gd name="connsiteY4" fmla="*/ 792677 h 1188388"/>
              <a:gd name="connsiteX5" fmla="*/ 654900 w 1277635"/>
              <a:gd name="connsiteY5" fmla="*/ 1132339 h 1188388"/>
              <a:gd name="connsiteX6" fmla="*/ 0 w 1277635"/>
              <a:gd name="connsiteY6" fmla="*/ 1186040 h 1188388"/>
              <a:gd name="connsiteX7" fmla="*/ 99212 w 1277635"/>
              <a:gd name="connsiteY7" fmla="*/ 891716 h 1188388"/>
              <a:gd name="connsiteX0" fmla="*/ 99212 w 1277635"/>
              <a:gd name="connsiteY0" fmla="*/ 891716 h 1188388"/>
              <a:gd name="connsiteX1" fmla="*/ 17484 w 1277635"/>
              <a:gd name="connsiteY1" fmla="*/ 192536 h 1188388"/>
              <a:gd name="connsiteX2" fmla="*/ 630639 w 1277635"/>
              <a:gd name="connsiteY2" fmla="*/ 0 h 1188388"/>
              <a:gd name="connsiteX3" fmla="*/ 969244 w 1277635"/>
              <a:gd name="connsiteY3" fmla="*/ 580185 h 1188388"/>
              <a:gd name="connsiteX4" fmla="*/ 1277635 w 1277635"/>
              <a:gd name="connsiteY4" fmla="*/ 792677 h 1188388"/>
              <a:gd name="connsiteX5" fmla="*/ 654900 w 1277635"/>
              <a:gd name="connsiteY5" fmla="*/ 1132339 h 1188388"/>
              <a:gd name="connsiteX6" fmla="*/ 0 w 1277635"/>
              <a:gd name="connsiteY6" fmla="*/ 1186040 h 1188388"/>
              <a:gd name="connsiteX7" fmla="*/ 99212 w 1277635"/>
              <a:gd name="connsiteY7" fmla="*/ 891716 h 1188388"/>
              <a:gd name="connsiteX0" fmla="*/ 99212 w 1277635"/>
              <a:gd name="connsiteY0" fmla="*/ 907241 h 1203913"/>
              <a:gd name="connsiteX1" fmla="*/ 17484 w 1277635"/>
              <a:gd name="connsiteY1" fmla="*/ 208061 h 1203913"/>
              <a:gd name="connsiteX2" fmla="*/ 614975 w 1277635"/>
              <a:gd name="connsiteY2" fmla="*/ 0 h 1203913"/>
              <a:gd name="connsiteX3" fmla="*/ 969244 w 1277635"/>
              <a:gd name="connsiteY3" fmla="*/ 595710 h 1203913"/>
              <a:gd name="connsiteX4" fmla="*/ 1277635 w 1277635"/>
              <a:gd name="connsiteY4" fmla="*/ 808202 h 1203913"/>
              <a:gd name="connsiteX5" fmla="*/ 654900 w 1277635"/>
              <a:gd name="connsiteY5" fmla="*/ 1147864 h 1203913"/>
              <a:gd name="connsiteX6" fmla="*/ 0 w 1277635"/>
              <a:gd name="connsiteY6" fmla="*/ 1201565 h 1203913"/>
              <a:gd name="connsiteX7" fmla="*/ 99212 w 1277635"/>
              <a:gd name="connsiteY7" fmla="*/ 907241 h 1203913"/>
              <a:gd name="connsiteX0" fmla="*/ 99212 w 1277635"/>
              <a:gd name="connsiteY0" fmla="*/ 907241 h 1203913"/>
              <a:gd name="connsiteX1" fmla="*/ 17484 w 1277635"/>
              <a:gd name="connsiteY1" fmla="*/ 208061 h 1203913"/>
              <a:gd name="connsiteX2" fmla="*/ 614975 w 1277635"/>
              <a:gd name="connsiteY2" fmla="*/ 0 h 1203913"/>
              <a:gd name="connsiteX3" fmla="*/ 969244 w 1277635"/>
              <a:gd name="connsiteY3" fmla="*/ 595710 h 1203913"/>
              <a:gd name="connsiteX4" fmla="*/ 1277635 w 1277635"/>
              <a:gd name="connsiteY4" fmla="*/ 808202 h 1203913"/>
              <a:gd name="connsiteX5" fmla="*/ 654900 w 1277635"/>
              <a:gd name="connsiteY5" fmla="*/ 1147864 h 1203913"/>
              <a:gd name="connsiteX6" fmla="*/ 0 w 1277635"/>
              <a:gd name="connsiteY6" fmla="*/ 1201565 h 1203913"/>
              <a:gd name="connsiteX7" fmla="*/ 99212 w 1277635"/>
              <a:gd name="connsiteY7" fmla="*/ 907241 h 1203913"/>
              <a:gd name="connsiteX0" fmla="*/ 99212 w 1277635"/>
              <a:gd name="connsiteY0" fmla="*/ 907241 h 1213575"/>
              <a:gd name="connsiteX1" fmla="*/ 17484 w 1277635"/>
              <a:gd name="connsiteY1" fmla="*/ 208061 h 1213575"/>
              <a:gd name="connsiteX2" fmla="*/ 614975 w 1277635"/>
              <a:gd name="connsiteY2" fmla="*/ 0 h 1213575"/>
              <a:gd name="connsiteX3" fmla="*/ 969244 w 1277635"/>
              <a:gd name="connsiteY3" fmla="*/ 595710 h 1213575"/>
              <a:gd name="connsiteX4" fmla="*/ 1277635 w 1277635"/>
              <a:gd name="connsiteY4" fmla="*/ 808202 h 1213575"/>
              <a:gd name="connsiteX5" fmla="*/ 654900 w 1277635"/>
              <a:gd name="connsiteY5" fmla="*/ 1147864 h 1213575"/>
              <a:gd name="connsiteX6" fmla="*/ 0 w 1277635"/>
              <a:gd name="connsiteY6" fmla="*/ 1201565 h 1213575"/>
              <a:gd name="connsiteX7" fmla="*/ 99212 w 1277635"/>
              <a:gd name="connsiteY7" fmla="*/ 907241 h 1213575"/>
              <a:gd name="connsiteX0" fmla="*/ 99212 w 1296256"/>
              <a:gd name="connsiteY0" fmla="*/ 907241 h 1213575"/>
              <a:gd name="connsiteX1" fmla="*/ 17484 w 1296256"/>
              <a:gd name="connsiteY1" fmla="*/ 208061 h 1213575"/>
              <a:gd name="connsiteX2" fmla="*/ 614975 w 1296256"/>
              <a:gd name="connsiteY2" fmla="*/ 0 h 1213575"/>
              <a:gd name="connsiteX3" fmla="*/ 969244 w 1296256"/>
              <a:gd name="connsiteY3" fmla="*/ 595710 h 1213575"/>
              <a:gd name="connsiteX4" fmla="*/ 1296256 w 1296256"/>
              <a:gd name="connsiteY4" fmla="*/ 816360 h 1213575"/>
              <a:gd name="connsiteX5" fmla="*/ 654900 w 1296256"/>
              <a:gd name="connsiteY5" fmla="*/ 1147864 h 1213575"/>
              <a:gd name="connsiteX6" fmla="*/ 0 w 1296256"/>
              <a:gd name="connsiteY6" fmla="*/ 1201565 h 1213575"/>
              <a:gd name="connsiteX7" fmla="*/ 99212 w 1296256"/>
              <a:gd name="connsiteY7" fmla="*/ 907241 h 1213575"/>
              <a:gd name="connsiteX0" fmla="*/ 99212 w 1296256"/>
              <a:gd name="connsiteY0" fmla="*/ 907241 h 1213575"/>
              <a:gd name="connsiteX1" fmla="*/ 17484 w 1296256"/>
              <a:gd name="connsiteY1" fmla="*/ 208061 h 1213575"/>
              <a:gd name="connsiteX2" fmla="*/ 614975 w 1296256"/>
              <a:gd name="connsiteY2" fmla="*/ 0 h 1213575"/>
              <a:gd name="connsiteX3" fmla="*/ 996273 w 1296256"/>
              <a:gd name="connsiteY3" fmla="*/ 622980 h 1213575"/>
              <a:gd name="connsiteX4" fmla="*/ 1296256 w 1296256"/>
              <a:gd name="connsiteY4" fmla="*/ 816360 h 1213575"/>
              <a:gd name="connsiteX5" fmla="*/ 654900 w 1296256"/>
              <a:gd name="connsiteY5" fmla="*/ 1147864 h 1213575"/>
              <a:gd name="connsiteX6" fmla="*/ 0 w 1296256"/>
              <a:gd name="connsiteY6" fmla="*/ 1201565 h 1213575"/>
              <a:gd name="connsiteX7" fmla="*/ 99212 w 1296256"/>
              <a:gd name="connsiteY7" fmla="*/ 907241 h 1213575"/>
              <a:gd name="connsiteX0" fmla="*/ 99212 w 1296256"/>
              <a:gd name="connsiteY0" fmla="*/ 914747 h 1221081"/>
              <a:gd name="connsiteX1" fmla="*/ 17484 w 1296256"/>
              <a:gd name="connsiteY1" fmla="*/ 215567 h 1221081"/>
              <a:gd name="connsiteX2" fmla="*/ 649120 w 1296256"/>
              <a:gd name="connsiteY2" fmla="*/ 0 h 1221081"/>
              <a:gd name="connsiteX3" fmla="*/ 996273 w 1296256"/>
              <a:gd name="connsiteY3" fmla="*/ 630486 h 1221081"/>
              <a:gd name="connsiteX4" fmla="*/ 1296256 w 1296256"/>
              <a:gd name="connsiteY4" fmla="*/ 823866 h 1221081"/>
              <a:gd name="connsiteX5" fmla="*/ 654900 w 1296256"/>
              <a:gd name="connsiteY5" fmla="*/ 1155370 h 1221081"/>
              <a:gd name="connsiteX6" fmla="*/ 0 w 1296256"/>
              <a:gd name="connsiteY6" fmla="*/ 1209071 h 1221081"/>
              <a:gd name="connsiteX7" fmla="*/ 99212 w 1296256"/>
              <a:gd name="connsiteY7" fmla="*/ 914747 h 122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256" h="1221081">
                <a:moveTo>
                  <a:pt x="99212" y="914747"/>
                </a:moveTo>
                <a:lnTo>
                  <a:pt x="17484" y="215567"/>
                </a:lnTo>
                <a:lnTo>
                  <a:pt x="649120" y="0"/>
                </a:lnTo>
                <a:lnTo>
                  <a:pt x="996273" y="630486"/>
                </a:lnTo>
                <a:lnTo>
                  <a:pt x="1296256" y="823866"/>
                </a:lnTo>
                <a:cubicBezTo>
                  <a:pt x="1187337" y="918868"/>
                  <a:pt x="984028" y="1047146"/>
                  <a:pt x="654900" y="1155370"/>
                </a:cubicBezTo>
                <a:cubicBezTo>
                  <a:pt x="314682" y="1251017"/>
                  <a:pt x="198696" y="1216146"/>
                  <a:pt x="0" y="1209071"/>
                </a:cubicBezTo>
                <a:lnTo>
                  <a:pt x="99212" y="9147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grpSp>
        <p:nvGrpSpPr>
          <p:cNvPr id="177" name="Graphic 81"/>
          <p:cNvGrpSpPr/>
          <p:nvPr/>
        </p:nvGrpSpPr>
        <p:grpSpPr>
          <a:xfrm rot="21372904">
            <a:off x="2050313" y="4892791"/>
            <a:ext cx="876362" cy="983672"/>
            <a:chOff x="6917101" y="3747502"/>
            <a:chExt cx="1285317" cy="1442703"/>
          </a:xfrm>
        </p:grpSpPr>
        <p:sp>
          <p:nvSpPr>
            <p:cNvPr id="1048974" name="Freeform: Shape 122"/>
            <p:cNvSpPr/>
            <p:nvPr/>
          </p:nvSpPr>
          <p:spPr>
            <a:xfrm>
              <a:off x="6923658" y="3754059"/>
              <a:ext cx="1270889" cy="874802"/>
            </a:xfrm>
            <a:custGeom>
              <a:avLst/>
              <a:gdLst>
                <a:gd name="connsiteX0" fmla="*/ 325264 w 1270889"/>
                <a:gd name="connsiteY0" fmla="*/ 857753 h 874802"/>
                <a:gd name="connsiteX1" fmla="*/ 634789 w 1270889"/>
                <a:gd name="connsiteY1" fmla="*/ 874803 h 874802"/>
                <a:gd name="connsiteX2" fmla="*/ 948249 w 1270889"/>
                <a:gd name="connsiteY2" fmla="*/ 857753 h 874802"/>
                <a:gd name="connsiteX3" fmla="*/ 1008580 w 1270889"/>
                <a:gd name="connsiteY3" fmla="*/ 849883 h 874802"/>
                <a:gd name="connsiteX4" fmla="*/ 1270890 w 1270889"/>
                <a:gd name="connsiteY4" fmla="*/ 743648 h 874802"/>
                <a:gd name="connsiteX5" fmla="*/ 1109570 w 1270889"/>
                <a:gd name="connsiteY5" fmla="*/ 657086 h 874802"/>
                <a:gd name="connsiteX6" fmla="*/ 1007269 w 1270889"/>
                <a:gd name="connsiteY6" fmla="*/ 108859 h 874802"/>
                <a:gd name="connsiteX7" fmla="*/ 898410 w 1270889"/>
                <a:gd name="connsiteY7" fmla="*/ 0 h 874802"/>
                <a:gd name="connsiteX8" fmla="*/ 372480 w 1270889"/>
                <a:gd name="connsiteY8" fmla="*/ 0 h 874802"/>
                <a:gd name="connsiteX9" fmla="*/ 263621 w 1270889"/>
                <a:gd name="connsiteY9" fmla="*/ 108859 h 874802"/>
                <a:gd name="connsiteX10" fmla="*/ 161320 w 1270889"/>
                <a:gd name="connsiteY10" fmla="*/ 657086 h 874802"/>
                <a:gd name="connsiteX11" fmla="*/ 0 w 1270889"/>
                <a:gd name="connsiteY11" fmla="*/ 743648 h 874802"/>
                <a:gd name="connsiteX12" fmla="*/ 266244 w 1270889"/>
                <a:gd name="connsiteY12" fmla="*/ 849883 h 874802"/>
                <a:gd name="connsiteX13" fmla="*/ 325264 w 1270889"/>
                <a:gd name="connsiteY13" fmla="*/ 857753 h 87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0889" h="874802">
                  <a:moveTo>
                    <a:pt x="325264" y="857753"/>
                  </a:moveTo>
                  <a:cubicBezTo>
                    <a:pt x="417072" y="868245"/>
                    <a:pt x="521996" y="874803"/>
                    <a:pt x="634789" y="874803"/>
                  </a:cubicBezTo>
                  <a:cubicBezTo>
                    <a:pt x="748894" y="874803"/>
                    <a:pt x="855129" y="868245"/>
                    <a:pt x="948249" y="857753"/>
                  </a:cubicBezTo>
                  <a:lnTo>
                    <a:pt x="1008580" y="849883"/>
                  </a:lnTo>
                  <a:cubicBezTo>
                    <a:pt x="1167278" y="826275"/>
                    <a:pt x="1270890" y="788240"/>
                    <a:pt x="1270890" y="743648"/>
                  </a:cubicBezTo>
                  <a:cubicBezTo>
                    <a:pt x="1270890" y="710859"/>
                    <a:pt x="1210559" y="679382"/>
                    <a:pt x="1109570" y="657086"/>
                  </a:cubicBezTo>
                  <a:lnTo>
                    <a:pt x="1007269" y="108859"/>
                  </a:lnTo>
                  <a:cubicBezTo>
                    <a:pt x="1007269" y="48527"/>
                    <a:pt x="958742" y="0"/>
                    <a:pt x="898410" y="0"/>
                  </a:cubicBezTo>
                  <a:lnTo>
                    <a:pt x="372480" y="0"/>
                  </a:lnTo>
                  <a:cubicBezTo>
                    <a:pt x="312148" y="0"/>
                    <a:pt x="263621" y="48527"/>
                    <a:pt x="263621" y="108859"/>
                  </a:cubicBezTo>
                  <a:lnTo>
                    <a:pt x="161320" y="657086"/>
                  </a:lnTo>
                  <a:cubicBezTo>
                    <a:pt x="60331" y="680694"/>
                    <a:pt x="0" y="710859"/>
                    <a:pt x="0" y="743648"/>
                  </a:cubicBezTo>
                  <a:cubicBezTo>
                    <a:pt x="0" y="786929"/>
                    <a:pt x="104924" y="826275"/>
                    <a:pt x="266244" y="849883"/>
                  </a:cubicBezTo>
                  <a:lnTo>
                    <a:pt x="325264" y="857753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grpSp>
          <p:nvGrpSpPr>
            <p:cNvPr id="178" name="Graphic 81"/>
            <p:cNvGrpSpPr/>
            <p:nvPr/>
          </p:nvGrpSpPr>
          <p:grpSpPr>
            <a:xfrm>
              <a:off x="7081044" y="4601319"/>
              <a:ext cx="956118" cy="581015"/>
              <a:chOff x="7081044" y="4601319"/>
              <a:chExt cx="956118" cy="581015"/>
            </a:xfrm>
          </p:grpSpPr>
          <p:sp>
            <p:nvSpPr>
              <p:cNvPr id="1048975" name="Freeform: Shape 124"/>
              <p:cNvSpPr/>
              <p:nvPr/>
            </p:nvSpPr>
            <p:spPr>
              <a:xfrm>
                <a:off x="7081044" y="4610500"/>
                <a:ext cx="141647" cy="571835"/>
              </a:xfrm>
              <a:custGeom>
                <a:avLst/>
                <a:gdLst>
                  <a:gd name="connsiteX0" fmla="*/ 141647 w 141647"/>
                  <a:gd name="connsiteY0" fmla="*/ 0 h 571835"/>
                  <a:gd name="connsiteX1" fmla="*/ 0 w 141647"/>
                  <a:gd name="connsiteY1" fmla="*/ 571835 h 571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1647" h="571835">
                    <a:moveTo>
                      <a:pt x="141647" y="0"/>
                    </a:moveTo>
                    <a:lnTo>
                      <a:pt x="0" y="571835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  <p:sp>
            <p:nvSpPr>
              <p:cNvPr id="1048976" name="Freeform: Shape 125"/>
              <p:cNvSpPr/>
              <p:nvPr/>
            </p:nvSpPr>
            <p:spPr>
              <a:xfrm>
                <a:off x="7895515" y="4601319"/>
                <a:ext cx="141647" cy="581015"/>
              </a:xfrm>
              <a:custGeom>
                <a:avLst/>
                <a:gdLst>
                  <a:gd name="connsiteX0" fmla="*/ 0 w 141647"/>
                  <a:gd name="connsiteY0" fmla="*/ 0 h 581015"/>
                  <a:gd name="connsiteX1" fmla="*/ 141647 w 141647"/>
                  <a:gd name="connsiteY1" fmla="*/ 581016 h 581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1647" h="581015">
                    <a:moveTo>
                      <a:pt x="0" y="0"/>
                    </a:moveTo>
                    <a:lnTo>
                      <a:pt x="141647" y="581016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  <p:sp>
            <p:nvSpPr>
              <p:cNvPr id="1048977" name="Freeform: Shape 126"/>
              <p:cNvSpPr/>
              <p:nvPr/>
            </p:nvSpPr>
            <p:spPr>
              <a:xfrm>
                <a:off x="7189902" y="4739032"/>
                <a:ext cx="797421" cy="241324"/>
              </a:xfrm>
              <a:custGeom>
                <a:avLst/>
                <a:gdLst>
                  <a:gd name="connsiteX0" fmla="*/ 0 w 797421"/>
                  <a:gd name="connsiteY0" fmla="*/ 0 h 241324"/>
                  <a:gd name="connsiteX1" fmla="*/ 797421 w 797421"/>
                  <a:gd name="connsiteY1" fmla="*/ 241325 h 24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7421" h="241324">
                    <a:moveTo>
                      <a:pt x="0" y="0"/>
                    </a:moveTo>
                    <a:lnTo>
                      <a:pt x="797421" y="241325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  <p:sp>
            <p:nvSpPr>
              <p:cNvPr id="1048978" name="Freeform: Shape 127"/>
              <p:cNvSpPr/>
              <p:nvPr/>
            </p:nvSpPr>
            <p:spPr>
              <a:xfrm>
                <a:off x="7136129" y="4739032"/>
                <a:ext cx="797421" cy="241324"/>
              </a:xfrm>
              <a:custGeom>
                <a:avLst/>
                <a:gdLst>
                  <a:gd name="connsiteX0" fmla="*/ 797421 w 797421"/>
                  <a:gd name="connsiteY0" fmla="*/ 0 h 241324"/>
                  <a:gd name="connsiteX1" fmla="*/ 0 w 797421"/>
                  <a:gd name="connsiteY1" fmla="*/ 241325 h 24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7421" h="241324">
                    <a:moveTo>
                      <a:pt x="797421" y="0"/>
                    </a:moveTo>
                    <a:lnTo>
                      <a:pt x="0" y="241325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</p:grpSp>
      </p:grpSp>
      <p:sp>
        <p:nvSpPr>
          <p:cNvPr id="1048979" name="Trapezoid 37"/>
          <p:cNvSpPr/>
          <p:nvPr/>
        </p:nvSpPr>
        <p:spPr>
          <a:xfrm rot="18369532">
            <a:off x="2913788" y="4420473"/>
            <a:ext cx="882889" cy="937253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513685 w 1700212"/>
              <a:gd name="connsiteY2" fmla="*/ 128449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680266"/>
              <a:gd name="connsiteY0" fmla="*/ 1551484 h 1551484"/>
              <a:gd name="connsiteX1" fmla="*/ 282029 w 1680266"/>
              <a:gd name="connsiteY1" fmla="*/ 0 h 1551484"/>
              <a:gd name="connsiteX2" fmla="*/ 1513685 w 1680266"/>
              <a:gd name="connsiteY2" fmla="*/ 128449 h 1551484"/>
              <a:gd name="connsiteX3" fmla="*/ 1680266 w 1680266"/>
              <a:gd name="connsiteY3" fmla="*/ 777810 h 1551484"/>
              <a:gd name="connsiteX4" fmla="*/ 0 w 1680266"/>
              <a:gd name="connsiteY4" fmla="*/ 1551484 h 1551484"/>
              <a:gd name="connsiteX0" fmla="*/ 0 w 1680266"/>
              <a:gd name="connsiteY0" fmla="*/ 1423035 h 1423035"/>
              <a:gd name="connsiteX1" fmla="*/ 96526 w 1680266"/>
              <a:gd name="connsiteY1" fmla="*/ 381437 h 1423035"/>
              <a:gd name="connsiteX2" fmla="*/ 1513685 w 1680266"/>
              <a:gd name="connsiteY2" fmla="*/ 0 h 1423035"/>
              <a:gd name="connsiteX3" fmla="*/ 1680266 w 1680266"/>
              <a:gd name="connsiteY3" fmla="*/ 649361 h 1423035"/>
              <a:gd name="connsiteX4" fmla="*/ 0 w 1680266"/>
              <a:gd name="connsiteY4" fmla="*/ 1423035 h 1423035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331658 w 1583740"/>
              <a:gd name="connsiteY4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925112 w 1583740"/>
              <a:gd name="connsiteY4" fmla="*/ 1196306 h 1696170"/>
              <a:gd name="connsiteX5" fmla="*/ 331658 w 1583740"/>
              <a:gd name="connsiteY5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1124042 w 1583740"/>
              <a:gd name="connsiteY4" fmla="*/ 797867 h 1696170"/>
              <a:gd name="connsiteX5" fmla="*/ 331658 w 1583740"/>
              <a:gd name="connsiteY5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1124042 w 1583740"/>
              <a:gd name="connsiteY4" fmla="*/ 797867 h 1696170"/>
              <a:gd name="connsiteX5" fmla="*/ 795425 w 1583740"/>
              <a:gd name="connsiteY5" fmla="*/ 1178463 h 1696170"/>
              <a:gd name="connsiteX6" fmla="*/ 331658 w 1583740"/>
              <a:gd name="connsiteY6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1124042 w 1583740"/>
              <a:gd name="connsiteY4" fmla="*/ 797867 h 1696170"/>
              <a:gd name="connsiteX5" fmla="*/ 871994 w 1583740"/>
              <a:gd name="connsiteY5" fmla="*/ 1243408 h 1696170"/>
              <a:gd name="connsiteX6" fmla="*/ 331658 w 1583740"/>
              <a:gd name="connsiteY6" fmla="*/ 1696170 h 1696170"/>
              <a:gd name="connsiteX0" fmla="*/ 263233 w 1583740"/>
              <a:gd name="connsiteY0" fmla="*/ 1428536 h 1428536"/>
              <a:gd name="connsiteX1" fmla="*/ 0 w 1583740"/>
              <a:gd name="connsiteY1" fmla="*/ 381437 h 1428536"/>
              <a:gd name="connsiteX2" fmla="*/ 1417159 w 1583740"/>
              <a:gd name="connsiteY2" fmla="*/ 0 h 1428536"/>
              <a:gd name="connsiteX3" fmla="*/ 1583740 w 1583740"/>
              <a:gd name="connsiteY3" fmla="*/ 649361 h 1428536"/>
              <a:gd name="connsiteX4" fmla="*/ 1124042 w 1583740"/>
              <a:gd name="connsiteY4" fmla="*/ 797867 h 1428536"/>
              <a:gd name="connsiteX5" fmla="*/ 871994 w 1583740"/>
              <a:gd name="connsiteY5" fmla="*/ 1243408 h 1428536"/>
              <a:gd name="connsiteX6" fmla="*/ 263233 w 1583740"/>
              <a:gd name="connsiteY6" fmla="*/ 1428536 h 1428536"/>
              <a:gd name="connsiteX0" fmla="*/ 263233 w 1583740"/>
              <a:gd name="connsiteY0" fmla="*/ 1428536 h 1428536"/>
              <a:gd name="connsiteX1" fmla="*/ 0 w 1583740"/>
              <a:gd name="connsiteY1" fmla="*/ 381437 h 1428536"/>
              <a:gd name="connsiteX2" fmla="*/ 1417159 w 1583740"/>
              <a:gd name="connsiteY2" fmla="*/ 0 h 1428536"/>
              <a:gd name="connsiteX3" fmla="*/ 1583740 w 1583740"/>
              <a:gd name="connsiteY3" fmla="*/ 649361 h 1428536"/>
              <a:gd name="connsiteX4" fmla="*/ 778094 w 1583740"/>
              <a:gd name="connsiteY4" fmla="*/ 880703 h 1428536"/>
              <a:gd name="connsiteX5" fmla="*/ 871994 w 1583740"/>
              <a:gd name="connsiteY5" fmla="*/ 1243408 h 1428536"/>
              <a:gd name="connsiteX6" fmla="*/ 263233 w 1583740"/>
              <a:gd name="connsiteY6" fmla="*/ 1428536 h 1428536"/>
              <a:gd name="connsiteX0" fmla="*/ 263233 w 1583740"/>
              <a:gd name="connsiteY0" fmla="*/ 1428536 h 1428536"/>
              <a:gd name="connsiteX1" fmla="*/ 0 w 1583740"/>
              <a:gd name="connsiteY1" fmla="*/ 381437 h 1428536"/>
              <a:gd name="connsiteX2" fmla="*/ 1417159 w 1583740"/>
              <a:gd name="connsiteY2" fmla="*/ 0 h 1428536"/>
              <a:gd name="connsiteX3" fmla="*/ 1583740 w 1583740"/>
              <a:gd name="connsiteY3" fmla="*/ 649361 h 1428536"/>
              <a:gd name="connsiteX4" fmla="*/ 778094 w 1583740"/>
              <a:gd name="connsiteY4" fmla="*/ 880703 h 1428536"/>
              <a:gd name="connsiteX5" fmla="*/ 877747 w 1583740"/>
              <a:gd name="connsiteY5" fmla="*/ 1264876 h 1428536"/>
              <a:gd name="connsiteX6" fmla="*/ 263233 w 1583740"/>
              <a:gd name="connsiteY6" fmla="*/ 1428536 h 1428536"/>
              <a:gd name="connsiteX0" fmla="*/ 460331 w 1583740"/>
              <a:gd name="connsiteY0" fmla="*/ 1379010 h 1379010"/>
              <a:gd name="connsiteX1" fmla="*/ 0 w 1583740"/>
              <a:gd name="connsiteY1" fmla="*/ 381437 h 1379010"/>
              <a:gd name="connsiteX2" fmla="*/ 1417159 w 1583740"/>
              <a:gd name="connsiteY2" fmla="*/ 0 h 1379010"/>
              <a:gd name="connsiteX3" fmla="*/ 1583740 w 1583740"/>
              <a:gd name="connsiteY3" fmla="*/ 649361 h 1379010"/>
              <a:gd name="connsiteX4" fmla="*/ 778094 w 1583740"/>
              <a:gd name="connsiteY4" fmla="*/ 880703 h 1379010"/>
              <a:gd name="connsiteX5" fmla="*/ 877747 w 1583740"/>
              <a:gd name="connsiteY5" fmla="*/ 1264876 h 1379010"/>
              <a:gd name="connsiteX6" fmla="*/ 460331 w 1583740"/>
              <a:gd name="connsiteY6" fmla="*/ 1379010 h 1379010"/>
              <a:gd name="connsiteX0" fmla="*/ 287767 w 1411176"/>
              <a:gd name="connsiteY0" fmla="*/ 1379010 h 1379010"/>
              <a:gd name="connsiteX1" fmla="*/ 0 w 1411176"/>
              <a:gd name="connsiteY1" fmla="*/ 338485 h 1379010"/>
              <a:gd name="connsiteX2" fmla="*/ 1244595 w 1411176"/>
              <a:gd name="connsiteY2" fmla="*/ 0 h 1379010"/>
              <a:gd name="connsiteX3" fmla="*/ 1411176 w 1411176"/>
              <a:gd name="connsiteY3" fmla="*/ 649361 h 1379010"/>
              <a:gd name="connsiteX4" fmla="*/ 605530 w 1411176"/>
              <a:gd name="connsiteY4" fmla="*/ 880703 h 1379010"/>
              <a:gd name="connsiteX5" fmla="*/ 705183 w 1411176"/>
              <a:gd name="connsiteY5" fmla="*/ 1264876 h 1379010"/>
              <a:gd name="connsiteX6" fmla="*/ 287767 w 1411176"/>
              <a:gd name="connsiteY6" fmla="*/ 1379010 h 1379010"/>
              <a:gd name="connsiteX0" fmla="*/ 287767 w 1411176"/>
              <a:gd name="connsiteY0" fmla="*/ 1449546 h 1449546"/>
              <a:gd name="connsiteX1" fmla="*/ 0 w 1411176"/>
              <a:gd name="connsiteY1" fmla="*/ 409021 h 1449546"/>
              <a:gd name="connsiteX2" fmla="*/ 1225694 w 1411176"/>
              <a:gd name="connsiteY2" fmla="*/ 0 h 1449546"/>
              <a:gd name="connsiteX3" fmla="*/ 1411176 w 1411176"/>
              <a:gd name="connsiteY3" fmla="*/ 719897 h 1449546"/>
              <a:gd name="connsiteX4" fmla="*/ 605530 w 1411176"/>
              <a:gd name="connsiteY4" fmla="*/ 951239 h 1449546"/>
              <a:gd name="connsiteX5" fmla="*/ 705183 w 1411176"/>
              <a:gd name="connsiteY5" fmla="*/ 1335412 h 1449546"/>
              <a:gd name="connsiteX6" fmla="*/ 287767 w 1411176"/>
              <a:gd name="connsiteY6" fmla="*/ 1449546 h 1449546"/>
              <a:gd name="connsiteX0" fmla="*/ 323484 w 1446893"/>
              <a:gd name="connsiteY0" fmla="*/ 1449546 h 1449546"/>
              <a:gd name="connsiteX1" fmla="*/ 0 w 1446893"/>
              <a:gd name="connsiteY1" fmla="*/ 300260 h 1449546"/>
              <a:gd name="connsiteX2" fmla="*/ 1261411 w 1446893"/>
              <a:gd name="connsiteY2" fmla="*/ 0 h 1449546"/>
              <a:gd name="connsiteX3" fmla="*/ 1446893 w 1446893"/>
              <a:gd name="connsiteY3" fmla="*/ 719897 h 1449546"/>
              <a:gd name="connsiteX4" fmla="*/ 641247 w 1446893"/>
              <a:gd name="connsiteY4" fmla="*/ 951239 h 1449546"/>
              <a:gd name="connsiteX5" fmla="*/ 740900 w 1446893"/>
              <a:gd name="connsiteY5" fmla="*/ 1335412 h 1449546"/>
              <a:gd name="connsiteX6" fmla="*/ 323484 w 1446893"/>
              <a:gd name="connsiteY6" fmla="*/ 1449546 h 1449546"/>
              <a:gd name="connsiteX0" fmla="*/ 323484 w 1446893"/>
              <a:gd name="connsiteY0" fmla="*/ 1471836 h 1471836"/>
              <a:gd name="connsiteX1" fmla="*/ 0 w 1446893"/>
              <a:gd name="connsiteY1" fmla="*/ 322550 h 1471836"/>
              <a:gd name="connsiteX2" fmla="*/ 1258724 w 1446893"/>
              <a:gd name="connsiteY2" fmla="*/ 0 h 1471836"/>
              <a:gd name="connsiteX3" fmla="*/ 1446893 w 1446893"/>
              <a:gd name="connsiteY3" fmla="*/ 742187 h 1471836"/>
              <a:gd name="connsiteX4" fmla="*/ 641247 w 1446893"/>
              <a:gd name="connsiteY4" fmla="*/ 973529 h 1471836"/>
              <a:gd name="connsiteX5" fmla="*/ 740900 w 1446893"/>
              <a:gd name="connsiteY5" fmla="*/ 1357702 h 1471836"/>
              <a:gd name="connsiteX6" fmla="*/ 323484 w 1446893"/>
              <a:gd name="connsiteY6" fmla="*/ 1471836 h 1471836"/>
              <a:gd name="connsiteX0" fmla="*/ 323484 w 1386465"/>
              <a:gd name="connsiteY0" fmla="*/ 1471836 h 1471836"/>
              <a:gd name="connsiteX1" fmla="*/ 0 w 1386465"/>
              <a:gd name="connsiteY1" fmla="*/ 322550 h 1471836"/>
              <a:gd name="connsiteX2" fmla="*/ 1258724 w 1386465"/>
              <a:gd name="connsiteY2" fmla="*/ 0 h 1471836"/>
              <a:gd name="connsiteX3" fmla="*/ 1386465 w 1386465"/>
              <a:gd name="connsiteY3" fmla="*/ 492131 h 1471836"/>
              <a:gd name="connsiteX4" fmla="*/ 641247 w 1386465"/>
              <a:gd name="connsiteY4" fmla="*/ 973529 h 1471836"/>
              <a:gd name="connsiteX5" fmla="*/ 740900 w 1386465"/>
              <a:gd name="connsiteY5" fmla="*/ 1357702 h 1471836"/>
              <a:gd name="connsiteX6" fmla="*/ 323484 w 1386465"/>
              <a:gd name="connsiteY6" fmla="*/ 1471836 h 1471836"/>
              <a:gd name="connsiteX0" fmla="*/ 323484 w 1386465"/>
              <a:gd name="connsiteY0" fmla="*/ 1471836 h 1471836"/>
              <a:gd name="connsiteX1" fmla="*/ 0 w 1386465"/>
              <a:gd name="connsiteY1" fmla="*/ 322550 h 1471836"/>
              <a:gd name="connsiteX2" fmla="*/ 1258724 w 1386465"/>
              <a:gd name="connsiteY2" fmla="*/ 0 h 1471836"/>
              <a:gd name="connsiteX3" fmla="*/ 1386465 w 1386465"/>
              <a:gd name="connsiteY3" fmla="*/ 492131 h 1471836"/>
              <a:gd name="connsiteX4" fmla="*/ 573644 w 1386465"/>
              <a:gd name="connsiteY4" fmla="*/ 708962 h 1471836"/>
              <a:gd name="connsiteX5" fmla="*/ 740900 w 1386465"/>
              <a:gd name="connsiteY5" fmla="*/ 1357702 h 1471836"/>
              <a:gd name="connsiteX6" fmla="*/ 323484 w 1386465"/>
              <a:gd name="connsiteY6" fmla="*/ 1471836 h 147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6465" h="1471836">
                <a:moveTo>
                  <a:pt x="323484" y="1471836"/>
                </a:moveTo>
                <a:lnTo>
                  <a:pt x="0" y="322550"/>
                </a:lnTo>
                <a:lnTo>
                  <a:pt x="1258724" y="0"/>
                </a:lnTo>
                <a:lnTo>
                  <a:pt x="1386465" y="492131"/>
                </a:lnTo>
                <a:lnTo>
                  <a:pt x="573644" y="708962"/>
                </a:lnTo>
                <a:lnTo>
                  <a:pt x="740900" y="1357702"/>
                </a:lnTo>
                <a:lnTo>
                  <a:pt x="323484" y="14718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grpSp>
        <p:nvGrpSpPr>
          <p:cNvPr id="179" name="Group 129"/>
          <p:cNvGrpSpPr/>
          <p:nvPr/>
        </p:nvGrpSpPr>
        <p:grpSpPr>
          <a:xfrm rot="1269532">
            <a:off x="2919622" y="4460344"/>
            <a:ext cx="896073" cy="835690"/>
            <a:chOff x="8444425" y="3456521"/>
            <a:chExt cx="1407167" cy="1312343"/>
          </a:xfrm>
        </p:grpSpPr>
        <p:sp>
          <p:nvSpPr>
            <p:cNvPr id="1048980" name="Graphic 85"/>
            <p:cNvSpPr/>
            <p:nvPr/>
          </p:nvSpPr>
          <p:spPr>
            <a:xfrm>
              <a:off x="8444425" y="3456521"/>
              <a:ext cx="1407167" cy="1312343"/>
            </a:xfrm>
            <a:custGeom>
              <a:avLst/>
              <a:gdLst>
                <a:gd name="connsiteX0" fmla="*/ 1884342 w 1884341"/>
                <a:gd name="connsiteY0" fmla="*/ 1198245 h 1757362"/>
                <a:gd name="connsiteX1" fmla="*/ 1547157 w 1884341"/>
                <a:gd name="connsiteY1" fmla="*/ 1198245 h 1757362"/>
                <a:gd name="connsiteX2" fmla="*/ 1546204 w 1884341"/>
                <a:gd name="connsiteY2" fmla="*/ 1126808 h 1757362"/>
                <a:gd name="connsiteX3" fmla="*/ 1060430 w 1884341"/>
                <a:gd name="connsiteY3" fmla="*/ 1126808 h 1757362"/>
                <a:gd name="connsiteX4" fmla="*/ 921364 w 1884341"/>
                <a:gd name="connsiteY4" fmla="*/ 1265873 h 1757362"/>
                <a:gd name="connsiteX5" fmla="*/ 921364 w 1884341"/>
                <a:gd name="connsiteY5" fmla="*/ 1347788 h 1757362"/>
                <a:gd name="connsiteX6" fmla="*/ 361294 w 1884341"/>
                <a:gd name="connsiteY6" fmla="*/ 1347788 h 1757362"/>
                <a:gd name="connsiteX7" fmla="*/ 262234 w 1884341"/>
                <a:gd name="connsiteY7" fmla="*/ 1302068 h 1757362"/>
                <a:gd name="connsiteX8" fmla="*/ 405109 w 1884341"/>
                <a:gd name="connsiteY8" fmla="*/ 925830 h 1757362"/>
                <a:gd name="connsiteX9" fmla="*/ 1265217 w 1884341"/>
                <a:gd name="connsiteY9" fmla="*/ 925830 h 1757362"/>
                <a:gd name="connsiteX10" fmla="*/ 1589067 w 1884341"/>
                <a:gd name="connsiteY10" fmla="*/ 263843 h 1757362"/>
                <a:gd name="connsiteX11" fmla="*/ 1316652 w 1884341"/>
                <a:gd name="connsiteY11" fmla="*/ 117158 h 1757362"/>
                <a:gd name="connsiteX12" fmla="*/ 947082 w 1884341"/>
                <a:gd name="connsiteY12" fmla="*/ 117158 h 1757362"/>
                <a:gd name="connsiteX13" fmla="*/ 947082 w 1884341"/>
                <a:gd name="connsiteY13" fmla="*/ 0 h 1757362"/>
                <a:gd name="connsiteX14" fmla="*/ 624184 w 1884341"/>
                <a:gd name="connsiteY14" fmla="*/ 0 h 1757362"/>
                <a:gd name="connsiteX15" fmla="*/ 551794 w 1884341"/>
                <a:gd name="connsiteY15" fmla="*/ 45720 h 1757362"/>
                <a:gd name="connsiteX16" fmla="*/ 335577 w 1884341"/>
                <a:gd name="connsiteY16" fmla="*/ 45720 h 1757362"/>
                <a:gd name="connsiteX17" fmla="*/ 334624 w 1884341"/>
                <a:gd name="connsiteY17" fmla="*/ 46673 h 1757362"/>
                <a:gd name="connsiteX18" fmla="*/ 334624 w 1884341"/>
                <a:gd name="connsiteY18" fmla="*/ 377190 h 1757362"/>
                <a:gd name="connsiteX19" fmla="*/ 335577 w 1884341"/>
                <a:gd name="connsiteY19" fmla="*/ 378143 h 1757362"/>
                <a:gd name="connsiteX20" fmla="*/ 551794 w 1884341"/>
                <a:gd name="connsiteY20" fmla="*/ 378143 h 1757362"/>
                <a:gd name="connsiteX21" fmla="*/ 624184 w 1884341"/>
                <a:gd name="connsiteY21" fmla="*/ 417195 h 1757362"/>
                <a:gd name="connsiteX22" fmla="*/ 947082 w 1884341"/>
                <a:gd name="connsiteY22" fmla="*/ 417195 h 1757362"/>
                <a:gd name="connsiteX23" fmla="*/ 947082 w 1884341"/>
                <a:gd name="connsiteY23" fmla="*/ 312420 h 1757362"/>
                <a:gd name="connsiteX24" fmla="*/ 1312842 w 1884341"/>
                <a:gd name="connsiteY24" fmla="*/ 312420 h 1757362"/>
                <a:gd name="connsiteX25" fmla="*/ 1411902 w 1884341"/>
                <a:gd name="connsiteY25" fmla="*/ 359093 h 1757362"/>
                <a:gd name="connsiteX26" fmla="*/ 1265217 w 1884341"/>
                <a:gd name="connsiteY26" fmla="*/ 730568 h 1757362"/>
                <a:gd name="connsiteX27" fmla="*/ 405109 w 1884341"/>
                <a:gd name="connsiteY27" fmla="*/ 729615 h 1757362"/>
                <a:gd name="connsiteX28" fmla="*/ 85069 w 1884341"/>
                <a:gd name="connsiteY28" fmla="*/ 1398270 h 1757362"/>
                <a:gd name="connsiteX29" fmla="*/ 356532 w 1884341"/>
                <a:gd name="connsiteY29" fmla="*/ 1542098 h 1757362"/>
                <a:gd name="connsiteX30" fmla="*/ 921364 w 1884341"/>
                <a:gd name="connsiteY30" fmla="*/ 1542098 h 1757362"/>
                <a:gd name="connsiteX31" fmla="*/ 921364 w 1884341"/>
                <a:gd name="connsiteY31" fmla="*/ 1618298 h 1757362"/>
                <a:gd name="connsiteX32" fmla="*/ 1060430 w 1884341"/>
                <a:gd name="connsiteY32" fmla="*/ 1757363 h 1757362"/>
                <a:gd name="connsiteX33" fmla="*/ 1547157 w 1884341"/>
                <a:gd name="connsiteY33" fmla="*/ 1757363 h 1757362"/>
                <a:gd name="connsiteX34" fmla="*/ 1547157 w 1884341"/>
                <a:gd name="connsiteY34" fmla="*/ 1685925 h 1757362"/>
                <a:gd name="connsiteX35" fmla="*/ 1884342 w 1884341"/>
                <a:gd name="connsiteY35" fmla="*/ 1685925 h 1757362"/>
                <a:gd name="connsiteX36" fmla="*/ 1884342 w 1884341"/>
                <a:gd name="connsiteY36" fmla="*/ 1198245 h 1757362"/>
                <a:gd name="connsiteX37" fmla="*/ 1797665 w 1884341"/>
                <a:gd name="connsiteY37" fmla="*/ 1588770 h 1757362"/>
                <a:gd name="connsiteX38" fmla="*/ 1603354 w 1884341"/>
                <a:gd name="connsiteY38" fmla="*/ 1588770 h 1757362"/>
                <a:gd name="connsiteX39" fmla="*/ 1603354 w 1884341"/>
                <a:gd name="connsiteY39" fmla="*/ 1490663 h 1757362"/>
                <a:gd name="connsiteX40" fmla="*/ 1797665 w 1884341"/>
                <a:gd name="connsiteY40" fmla="*/ 1490663 h 1757362"/>
                <a:gd name="connsiteX41" fmla="*/ 1797665 w 1884341"/>
                <a:gd name="connsiteY41" fmla="*/ 1588770 h 1757362"/>
                <a:gd name="connsiteX42" fmla="*/ 1797665 w 1884341"/>
                <a:gd name="connsiteY42" fmla="*/ 1393508 h 1757362"/>
                <a:gd name="connsiteX43" fmla="*/ 1603354 w 1884341"/>
                <a:gd name="connsiteY43" fmla="*/ 1393508 h 1757362"/>
                <a:gd name="connsiteX44" fmla="*/ 1603354 w 1884341"/>
                <a:gd name="connsiteY44" fmla="*/ 1295400 h 1757362"/>
                <a:gd name="connsiteX45" fmla="*/ 1797665 w 1884341"/>
                <a:gd name="connsiteY45" fmla="*/ 1295400 h 1757362"/>
                <a:gd name="connsiteX46" fmla="*/ 1797665 w 1884341"/>
                <a:gd name="connsiteY46" fmla="*/ 1393508 h 175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884341" h="1757362">
                  <a:moveTo>
                    <a:pt x="1884342" y="1198245"/>
                  </a:moveTo>
                  <a:lnTo>
                    <a:pt x="1547157" y="1198245"/>
                  </a:lnTo>
                  <a:lnTo>
                    <a:pt x="1546204" y="1126808"/>
                  </a:lnTo>
                  <a:lnTo>
                    <a:pt x="1060430" y="1126808"/>
                  </a:lnTo>
                  <a:cubicBezTo>
                    <a:pt x="983277" y="1126808"/>
                    <a:pt x="921364" y="1188720"/>
                    <a:pt x="921364" y="1265873"/>
                  </a:cubicBezTo>
                  <a:lnTo>
                    <a:pt x="921364" y="1347788"/>
                  </a:lnTo>
                  <a:lnTo>
                    <a:pt x="361294" y="1347788"/>
                  </a:lnTo>
                  <a:cubicBezTo>
                    <a:pt x="323194" y="1347788"/>
                    <a:pt x="286999" y="1331595"/>
                    <a:pt x="262234" y="1302068"/>
                  </a:cubicBezTo>
                  <a:cubicBezTo>
                    <a:pt x="112692" y="1127760"/>
                    <a:pt x="235564" y="925830"/>
                    <a:pt x="405109" y="925830"/>
                  </a:cubicBezTo>
                  <a:lnTo>
                    <a:pt x="1265217" y="925830"/>
                  </a:lnTo>
                  <a:cubicBezTo>
                    <a:pt x="1570969" y="925830"/>
                    <a:pt x="1798617" y="586740"/>
                    <a:pt x="1589067" y="263843"/>
                  </a:cubicBezTo>
                  <a:cubicBezTo>
                    <a:pt x="1529060" y="171450"/>
                    <a:pt x="1427142" y="117158"/>
                    <a:pt x="1316652" y="117158"/>
                  </a:cubicBezTo>
                  <a:lnTo>
                    <a:pt x="947082" y="117158"/>
                  </a:lnTo>
                  <a:lnTo>
                    <a:pt x="947082" y="0"/>
                  </a:lnTo>
                  <a:lnTo>
                    <a:pt x="624184" y="0"/>
                  </a:lnTo>
                  <a:cubicBezTo>
                    <a:pt x="593704" y="0"/>
                    <a:pt x="566082" y="20003"/>
                    <a:pt x="551794" y="45720"/>
                  </a:cubicBezTo>
                  <a:lnTo>
                    <a:pt x="335577" y="45720"/>
                  </a:lnTo>
                  <a:cubicBezTo>
                    <a:pt x="334624" y="45720"/>
                    <a:pt x="334624" y="45720"/>
                    <a:pt x="334624" y="46673"/>
                  </a:cubicBezTo>
                  <a:lnTo>
                    <a:pt x="334624" y="377190"/>
                  </a:lnTo>
                  <a:cubicBezTo>
                    <a:pt x="334624" y="377190"/>
                    <a:pt x="334624" y="378143"/>
                    <a:pt x="335577" y="378143"/>
                  </a:cubicBezTo>
                  <a:lnTo>
                    <a:pt x="551794" y="378143"/>
                  </a:lnTo>
                  <a:cubicBezTo>
                    <a:pt x="567034" y="398145"/>
                    <a:pt x="593704" y="417195"/>
                    <a:pt x="624184" y="417195"/>
                  </a:cubicBezTo>
                  <a:lnTo>
                    <a:pt x="947082" y="417195"/>
                  </a:lnTo>
                  <a:lnTo>
                    <a:pt x="947082" y="312420"/>
                  </a:lnTo>
                  <a:lnTo>
                    <a:pt x="1312842" y="312420"/>
                  </a:lnTo>
                  <a:cubicBezTo>
                    <a:pt x="1350942" y="312420"/>
                    <a:pt x="1387137" y="329565"/>
                    <a:pt x="1411902" y="359093"/>
                  </a:cubicBezTo>
                  <a:cubicBezTo>
                    <a:pt x="1554777" y="534353"/>
                    <a:pt x="1432857" y="730568"/>
                    <a:pt x="1265217" y="730568"/>
                  </a:cubicBezTo>
                  <a:lnTo>
                    <a:pt x="405109" y="729615"/>
                  </a:lnTo>
                  <a:cubicBezTo>
                    <a:pt x="97452" y="729615"/>
                    <a:pt x="-131148" y="1077278"/>
                    <a:pt x="85069" y="1398270"/>
                  </a:cubicBezTo>
                  <a:cubicBezTo>
                    <a:pt x="138409" y="1477328"/>
                    <a:pt x="261282" y="1542098"/>
                    <a:pt x="356532" y="1542098"/>
                  </a:cubicBezTo>
                  <a:lnTo>
                    <a:pt x="921364" y="1542098"/>
                  </a:lnTo>
                  <a:lnTo>
                    <a:pt x="921364" y="1618298"/>
                  </a:lnTo>
                  <a:cubicBezTo>
                    <a:pt x="921364" y="1695450"/>
                    <a:pt x="983277" y="1757363"/>
                    <a:pt x="1060430" y="1757363"/>
                  </a:cubicBezTo>
                  <a:lnTo>
                    <a:pt x="1547157" y="1757363"/>
                  </a:lnTo>
                  <a:lnTo>
                    <a:pt x="1547157" y="1685925"/>
                  </a:lnTo>
                  <a:lnTo>
                    <a:pt x="1884342" y="1685925"/>
                  </a:lnTo>
                  <a:lnTo>
                    <a:pt x="1884342" y="1198245"/>
                  </a:lnTo>
                  <a:close/>
                  <a:moveTo>
                    <a:pt x="1797665" y="1588770"/>
                  </a:moveTo>
                  <a:lnTo>
                    <a:pt x="1603354" y="1588770"/>
                  </a:lnTo>
                  <a:lnTo>
                    <a:pt x="1603354" y="1490663"/>
                  </a:lnTo>
                  <a:lnTo>
                    <a:pt x="1797665" y="1490663"/>
                  </a:lnTo>
                  <a:lnTo>
                    <a:pt x="1797665" y="1588770"/>
                  </a:lnTo>
                  <a:close/>
                  <a:moveTo>
                    <a:pt x="1797665" y="1393508"/>
                  </a:moveTo>
                  <a:lnTo>
                    <a:pt x="1603354" y="1393508"/>
                  </a:lnTo>
                  <a:lnTo>
                    <a:pt x="1603354" y="1295400"/>
                  </a:lnTo>
                  <a:lnTo>
                    <a:pt x="1797665" y="1295400"/>
                  </a:lnTo>
                  <a:lnTo>
                    <a:pt x="1797665" y="1393508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grpSp>
          <p:nvGrpSpPr>
            <p:cNvPr id="180" name="Group 131"/>
            <p:cNvGrpSpPr/>
            <p:nvPr/>
          </p:nvGrpSpPr>
          <p:grpSpPr>
            <a:xfrm>
              <a:off x="8695646" y="3532755"/>
              <a:ext cx="153844" cy="157164"/>
              <a:chOff x="8656781" y="3160926"/>
              <a:chExt cx="153844" cy="157164"/>
            </a:xfrm>
          </p:grpSpPr>
          <p:cxnSp>
            <p:nvCxnSpPr>
              <p:cNvPr id="3145782" name="Straight Connector 132"/>
              <p:cNvCxnSpPr>
                <a:cxnSpLocks/>
              </p:cNvCxnSpPr>
              <p:nvPr/>
            </p:nvCxnSpPr>
            <p:spPr>
              <a:xfrm>
                <a:off x="8656781" y="3160926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83" name="Straight Connector 133"/>
              <p:cNvCxnSpPr>
                <a:cxnSpLocks/>
              </p:cNvCxnSpPr>
              <p:nvPr/>
            </p:nvCxnSpPr>
            <p:spPr>
              <a:xfrm>
                <a:off x="8656781" y="3213314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84" name="Straight Connector 134"/>
              <p:cNvCxnSpPr>
                <a:cxnSpLocks/>
              </p:cNvCxnSpPr>
              <p:nvPr/>
            </p:nvCxnSpPr>
            <p:spPr>
              <a:xfrm>
                <a:off x="8656781" y="3265702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85" name="Straight Connector 135"/>
              <p:cNvCxnSpPr>
                <a:cxnSpLocks/>
              </p:cNvCxnSpPr>
              <p:nvPr/>
            </p:nvCxnSpPr>
            <p:spPr>
              <a:xfrm>
                <a:off x="8656781" y="3318090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8981" name="Trapezoid 37"/>
          <p:cNvSpPr/>
          <p:nvPr/>
        </p:nvSpPr>
        <p:spPr>
          <a:xfrm rot="20700000">
            <a:off x="3749934" y="4972565"/>
            <a:ext cx="1119093" cy="692562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2087887"/>
              <a:gd name="connsiteY0" fmla="*/ 1231824 h 1551484"/>
              <a:gd name="connsiteX1" fmla="*/ 669704 w 2087887"/>
              <a:gd name="connsiteY1" fmla="*/ 0 h 1551484"/>
              <a:gd name="connsiteX2" fmla="*/ 1849401 w 2087887"/>
              <a:gd name="connsiteY2" fmla="*/ 290286 h 1551484"/>
              <a:gd name="connsiteX3" fmla="*/ 2087887 w 2087887"/>
              <a:gd name="connsiteY3" fmla="*/ 1551484 h 1551484"/>
              <a:gd name="connsiteX4" fmla="*/ 0 w 2087887"/>
              <a:gd name="connsiteY4" fmla="*/ 1231824 h 1551484"/>
              <a:gd name="connsiteX0" fmla="*/ 0 w 2087887"/>
              <a:gd name="connsiteY0" fmla="*/ 941538 h 1261198"/>
              <a:gd name="connsiteX1" fmla="*/ 454638 w 2087887"/>
              <a:gd name="connsiteY1" fmla="*/ 278552 h 1261198"/>
              <a:gd name="connsiteX2" fmla="*/ 1849401 w 2087887"/>
              <a:gd name="connsiteY2" fmla="*/ 0 h 1261198"/>
              <a:gd name="connsiteX3" fmla="*/ 2087887 w 2087887"/>
              <a:gd name="connsiteY3" fmla="*/ 1261198 h 1261198"/>
              <a:gd name="connsiteX4" fmla="*/ 0 w 2087887"/>
              <a:gd name="connsiteY4" fmla="*/ 941538 h 1261198"/>
              <a:gd name="connsiteX0" fmla="*/ 0 w 1963776"/>
              <a:gd name="connsiteY0" fmla="*/ 738129 h 1261198"/>
              <a:gd name="connsiteX1" fmla="*/ 330527 w 1963776"/>
              <a:gd name="connsiteY1" fmla="*/ 278552 h 1261198"/>
              <a:gd name="connsiteX2" fmla="*/ 1725290 w 1963776"/>
              <a:gd name="connsiteY2" fmla="*/ 0 h 1261198"/>
              <a:gd name="connsiteX3" fmla="*/ 1963776 w 1963776"/>
              <a:gd name="connsiteY3" fmla="*/ 1261198 h 1261198"/>
              <a:gd name="connsiteX4" fmla="*/ 0 w 1963776"/>
              <a:gd name="connsiteY4" fmla="*/ 738129 h 1261198"/>
              <a:gd name="connsiteX0" fmla="*/ 0 w 1963776"/>
              <a:gd name="connsiteY0" fmla="*/ 658115 h 1181184"/>
              <a:gd name="connsiteX1" fmla="*/ 330527 w 1963776"/>
              <a:gd name="connsiteY1" fmla="*/ 198538 h 1181184"/>
              <a:gd name="connsiteX2" fmla="*/ 1634243 w 1963776"/>
              <a:gd name="connsiteY2" fmla="*/ 0 h 1181184"/>
              <a:gd name="connsiteX3" fmla="*/ 1963776 w 1963776"/>
              <a:gd name="connsiteY3" fmla="*/ 1181184 h 1181184"/>
              <a:gd name="connsiteX4" fmla="*/ 0 w 1963776"/>
              <a:gd name="connsiteY4" fmla="*/ 658115 h 1181184"/>
              <a:gd name="connsiteX0" fmla="*/ 0 w 1839700"/>
              <a:gd name="connsiteY0" fmla="*/ 658115 h 994803"/>
              <a:gd name="connsiteX1" fmla="*/ 330527 w 1839700"/>
              <a:gd name="connsiteY1" fmla="*/ 198538 h 994803"/>
              <a:gd name="connsiteX2" fmla="*/ 1634243 w 1839700"/>
              <a:gd name="connsiteY2" fmla="*/ 0 h 994803"/>
              <a:gd name="connsiteX3" fmla="*/ 1839700 w 1839700"/>
              <a:gd name="connsiteY3" fmla="*/ 994803 h 994803"/>
              <a:gd name="connsiteX4" fmla="*/ 0 w 1839700"/>
              <a:gd name="connsiteY4" fmla="*/ 658115 h 994803"/>
              <a:gd name="connsiteX0" fmla="*/ 0 w 1839700"/>
              <a:gd name="connsiteY0" fmla="*/ 658115 h 994803"/>
              <a:gd name="connsiteX1" fmla="*/ 330527 w 1839700"/>
              <a:gd name="connsiteY1" fmla="*/ 198538 h 994803"/>
              <a:gd name="connsiteX2" fmla="*/ 1634243 w 1839700"/>
              <a:gd name="connsiteY2" fmla="*/ 0 h 994803"/>
              <a:gd name="connsiteX3" fmla="*/ 1839700 w 1839700"/>
              <a:gd name="connsiteY3" fmla="*/ 994803 h 994803"/>
              <a:gd name="connsiteX4" fmla="*/ 956712 w 1839700"/>
              <a:gd name="connsiteY4" fmla="*/ 820782 h 994803"/>
              <a:gd name="connsiteX5" fmla="*/ 0 w 1839700"/>
              <a:gd name="connsiteY5" fmla="*/ 658115 h 994803"/>
              <a:gd name="connsiteX0" fmla="*/ 0 w 1839700"/>
              <a:gd name="connsiteY0" fmla="*/ 658115 h 1118968"/>
              <a:gd name="connsiteX1" fmla="*/ 330527 w 1839700"/>
              <a:gd name="connsiteY1" fmla="*/ 198538 h 1118968"/>
              <a:gd name="connsiteX2" fmla="*/ 1634243 w 1839700"/>
              <a:gd name="connsiteY2" fmla="*/ 0 h 1118968"/>
              <a:gd name="connsiteX3" fmla="*/ 1839700 w 1839700"/>
              <a:gd name="connsiteY3" fmla="*/ 994803 h 1118968"/>
              <a:gd name="connsiteX4" fmla="*/ 1134360 w 1839700"/>
              <a:gd name="connsiteY4" fmla="*/ 1118968 h 1118968"/>
              <a:gd name="connsiteX5" fmla="*/ 0 w 1839700"/>
              <a:gd name="connsiteY5" fmla="*/ 658115 h 1118968"/>
              <a:gd name="connsiteX0" fmla="*/ 0 w 1839700"/>
              <a:gd name="connsiteY0" fmla="*/ 658115 h 1181365"/>
              <a:gd name="connsiteX1" fmla="*/ 330527 w 1839700"/>
              <a:gd name="connsiteY1" fmla="*/ 198538 h 1181365"/>
              <a:gd name="connsiteX2" fmla="*/ 1634243 w 1839700"/>
              <a:gd name="connsiteY2" fmla="*/ 0 h 1181365"/>
              <a:gd name="connsiteX3" fmla="*/ 1839700 w 1839700"/>
              <a:gd name="connsiteY3" fmla="*/ 994803 h 1181365"/>
              <a:gd name="connsiteX4" fmla="*/ 1159405 w 1839700"/>
              <a:gd name="connsiteY4" fmla="*/ 1181365 h 1181365"/>
              <a:gd name="connsiteX5" fmla="*/ 0 w 1839700"/>
              <a:gd name="connsiteY5" fmla="*/ 658115 h 1181365"/>
              <a:gd name="connsiteX0" fmla="*/ 0 w 1936651"/>
              <a:gd name="connsiteY0" fmla="*/ 658115 h 1181365"/>
              <a:gd name="connsiteX1" fmla="*/ 330527 w 1936651"/>
              <a:gd name="connsiteY1" fmla="*/ 198538 h 1181365"/>
              <a:gd name="connsiteX2" fmla="*/ 1634243 w 1936651"/>
              <a:gd name="connsiteY2" fmla="*/ 0 h 1181365"/>
              <a:gd name="connsiteX3" fmla="*/ 1936651 w 1936651"/>
              <a:gd name="connsiteY3" fmla="*/ 1048624 h 1181365"/>
              <a:gd name="connsiteX4" fmla="*/ 1159405 w 1936651"/>
              <a:gd name="connsiteY4" fmla="*/ 1181365 h 1181365"/>
              <a:gd name="connsiteX5" fmla="*/ 0 w 1936651"/>
              <a:gd name="connsiteY5" fmla="*/ 658115 h 1181365"/>
              <a:gd name="connsiteX0" fmla="*/ 0 w 1936651"/>
              <a:gd name="connsiteY0" fmla="*/ 675266 h 1198516"/>
              <a:gd name="connsiteX1" fmla="*/ 330527 w 1936651"/>
              <a:gd name="connsiteY1" fmla="*/ 215689 h 1198516"/>
              <a:gd name="connsiteX2" fmla="*/ 1778053 w 1936651"/>
              <a:gd name="connsiteY2" fmla="*/ 0 h 1198516"/>
              <a:gd name="connsiteX3" fmla="*/ 1936651 w 1936651"/>
              <a:gd name="connsiteY3" fmla="*/ 1065775 h 1198516"/>
              <a:gd name="connsiteX4" fmla="*/ 1159405 w 1936651"/>
              <a:gd name="connsiteY4" fmla="*/ 1198516 h 1198516"/>
              <a:gd name="connsiteX5" fmla="*/ 0 w 1936651"/>
              <a:gd name="connsiteY5" fmla="*/ 675266 h 119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6651" h="1198516">
                <a:moveTo>
                  <a:pt x="0" y="675266"/>
                </a:moveTo>
                <a:lnTo>
                  <a:pt x="330527" y="215689"/>
                </a:lnTo>
                <a:lnTo>
                  <a:pt x="1778053" y="0"/>
                </a:lnTo>
                <a:lnTo>
                  <a:pt x="1936651" y="1065775"/>
                </a:lnTo>
                <a:lnTo>
                  <a:pt x="1159405" y="1198516"/>
                </a:lnTo>
                <a:lnTo>
                  <a:pt x="0" y="6752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grpSp>
        <p:nvGrpSpPr>
          <p:cNvPr id="181" name="Group 90"/>
          <p:cNvGrpSpPr/>
          <p:nvPr/>
        </p:nvGrpSpPr>
        <p:grpSpPr>
          <a:xfrm rot="20972223">
            <a:off x="4023496" y="4776721"/>
            <a:ext cx="775358" cy="882158"/>
            <a:chOff x="1158784" y="1623434"/>
            <a:chExt cx="1176746" cy="1338831"/>
          </a:xfrm>
        </p:grpSpPr>
        <p:sp>
          <p:nvSpPr>
            <p:cNvPr id="1048982" name="Freeform: Shape 93"/>
            <p:cNvSpPr/>
            <p:nvPr/>
          </p:nvSpPr>
          <p:spPr>
            <a:xfrm>
              <a:off x="1158784" y="1623434"/>
              <a:ext cx="1176746" cy="377062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sp>
          <p:nvSpPr>
            <p:cNvPr id="1048983" name="Freeform: Shape 94"/>
            <p:cNvSpPr/>
            <p:nvPr/>
          </p:nvSpPr>
          <p:spPr>
            <a:xfrm>
              <a:off x="1158784" y="1857376"/>
              <a:ext cx="1176746" cy="143121"/>
            </a:xfrm>
            <a:custGeom>
              <a:avLst/>
              <a:gdLst>
                <a:gd name="connsiteX0" fmla="*/ 1 w 1176746"/>
                <a:gd name="connsiteY0" fmla="*/ 0 h 143121"/>
                <a:gd name="connsiteX1" fmla="*/ 1176746 w 1176746"/>
                <a:gd name="connsiteY1" fmla="*/ 0 h 143121"/>
                <a:gd name="connsiteX2" fmla="*/ 1176746 w 1176746"/>
                <a:gd name="connsiteY2" fmla="*/ 31871 h 143121"/>
                <a:gd name="connsiteX3" fmla="*/ 1175949 w 1176746"/>
                <a:gd name="connsiteY3" fmla="*/ 31871 h 143121"/>
                <a:gd name="connsiteX4" fmla="*/ 1174374 w 1176746"/>
                <a:gd name="connsiteY4" fmla="*/ 47493 h 143121"/>
                <a:gd name="connsiteX5" fmla="*/ 1057042 w 1176746"/>
                <a:gd name="connsiteY5" fmla="*/ 143121 h 143121"/>
                <a:gd name="connsiteX6" fmla="*/ 954614 w 1176746"/>
                <a:gd name="connsiteY6" fmla="*/ 85458 h 143121"/>
                <a:gd name="connsiteX7" fmla="*/ 939874 w 1176746"/>
                <a:gd name="connsiteY7" fmla="*/ 47914 h 143121"/>
                <a:gd name="connsiteX8" fmla="*/ 925134 w 1176746"/>
                <a:gd name="connsiteY8" fmla="*/ 85458 h 143121"/>
                <a:gd name="connsiteX9" fmla="*/ 822708 w 1176746"/>
                <a:gd name="connsiteY9" fmla="*/ 143121 h 143121"/>
                <a:gd name="connsiteX10" fmla="*/ 720280 w 1176746"/>
                <a:gd name="connsiteY10" fmla="*/ 85458 h 143121"/>
                <a:gd name="connsiteX11" fmla="*/ 705540 w 1176746"/>
                <a:gd name="connsiteY11" fmla="*/ 47914 h 143121"/>
                <a:gd name="connsiteX12" fmla="*/ 690800 w 1176746"/>
                <a:gd name="connsiteY12" fmla="*/ 85458 h 143121"/>
                <a:gd name="connsiteX13" fmla="*/ 588373 w 1176746"/>
                <a:gd name="connsiteY13" fmla="*/ 143121 h 143121"/>
                <a:gd name="connsiteX14" fmla="*/ 485946 w 1176746"/>
                <a:gd name="connsiteY14" fmla="*/ 85458 h 143121"/>
                <a:gd name="connsiteX15" fmla="*/ 471206 w 1176746"/>
                <a:gd name="connsiteY15" fmla="*/ 47913 h 143121"/>
                <a:gd name="connsiteX16" fmla="*/ 456465 w 1176746"/>
                <a:gd name="connsiteY16" fmla="*/ 85458 h 143121"/>
                <a:gd name="connsiteX17" fmla="*/ 354038 w 1176746"/>
                <a:gd name="connsiteY17" fmla="*/ 143121 h 143121"/>
                <a:gd name="connsiteX18" fmla="*/ 251611 w 1176746"/>
                <a:gd name="connsiteY18" fmla="*/ 85458 h 143121"/>
                <a:gd name="connsiteX19" fmla="*/ 236871 w 1176746"/>
                <a:gd name="connsiteY19" fmla="*/ 47914 h 143121"/>
                <a:gd name="connsiteX20" fmla="*/ 222131 w 1176746"/>
                <a:gd name="connsiteY20" fmla="*/ 85458 h 143121"/>
                <a:gd name="connsiteX21" fmla="*/ 119704 w 1176746"/>
                <a:gd name="connsiteY21" fmla="*/ 143121 h 143121"/>
                <a:gd name="connsiteX22" fmla="*/ 2371 w 1176746"/>
                <a:gd name="connsiteY22" fmla="*/ 47493 h 143121"/>
                <a:gd name="connsiteX23" fmla="*/ 797 w 1176746"/>
                <a:gd name="connsiteY23" fmla="*/ 31871 h 143121"/>
                <a:gd name="connsiteX24" fmla="*/ 1 w 1176746"/>
                <a:gd name="connsiteY24" fmla="*/ 31871 h 143121"/>
                <a:gd name="connsiteX25" fmla="*/ 1 w 1176746"/>
                <a:gd name="connsiteY25" fmla="*/ 23978 h 143121"/>
                <a:gd name="connsiteX26" fmla="*/ 0 w 1176746"/>
                <a:gd name="connsiteY26" fmla="*/ 23970 h 143121"/>
                <a:gd name="connsiteX27" fmla="*/ 1 w 1176746"/>
                <a:gd name="connsiteY27" fmla="*/ 23970 h 14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6746" h="143121">
                  <a:moveTo>
                    <a:pt x="1" y="0"/>
                  </a:moveTo>
                  <a:lnTo>
                    <a:pt x="1176746" y="0"/>
                  </a:lnTo>
                  <a:lnTo>
                    <a:pt x="1176746" y="31871"/>
                  </a:lnTo>
                  <a:lnTo>
                    <a:pt x="1175949" y="31871"/>
                  </a:lnTo>
                  <a:lnTo>
                    <a:pt x="1174374" y="47493"/>
                  </a:lnTo>
                  <a:cubicBezTo>
                    <a:pt x="1163206" y="102068"/>
                    <a:pt x="1114919" y="143121"/>
                    <a:pt x="1057042" y="143121"/>
                  </a:cubicBezTo>
                  <a:cubicBezTo>
                    <a:pt x="1013634" y="143121"/>
                    <a:pt x="975620" y="120029"/>
                    <a:pt x="954614" y="85458"/>
                  </a:cubicBezTo>
                  <a:lnTo>
                    <a:pt x="939874" y="47914"/>
                  </a:lnTo>
                  <a:lnTo>
                    <a:pt x="925134" y="85458"/>
                  </a:lnTo>
                  <a:cubicBezTo>
                    <a:pt x="904129" y="120029"/>
                    <a:pt x="866115" y="143121"/>
                    <a:pt x="822708" y="143121"/>
                  </a:cubicBezTo>
                  <a:cubicBezTo>
                    <a:pt x="779300" y="143121"/>
                    <a:pt x="741286" y="120029"/>
                    <a:pt x="720280" y="85458"/>
                  </a:cubicBezTo>
                  <a:lnTo>
                    <a:pt x="705540" y="47914"/>
                  </a:lnTo>
                  <a:lnTo>
                    <a:pt x="690800" y="85458"/>
                  </a:lnTo>
                  <a:cubicBezTo>
                    <a:pt x="669794" y="120029"/>
                    <a:pt x="631781" y="143121"/>
                    <a:pt x="588373" y="143121"/>
                  </a:cubicBezTo>
                  <a:cubicBezTo>
                    <a:pt x="544965" y="143121"/>
                    <a:pt x="506952" y="120029"/>
                    <a:pt x="485946" y="85458"/>
                  </a:cubicBezTo>
                  <a:lnTo>
                    <a:pt x="471206" y="47913"/>
                  </a:lnTo>
                  <a:lnTo>
                    <a:pt x="456465" y="85458"/>
                  </a:lnTo>
                  <a:cubicBezTo>
                    <a:pt x="435459" y="120029"/>
                    <a:pt x="397446" y="143121"/>
                    <a:pt x="354038" y="143121"/>
                  </a:cubicBezTo>
                  <a:cubicBezTo>
                    <a:pt x="310630" y="143121"/>
                    <a:pt x="272617" y="120029"/>
                    <a:pt x="251611" y="85458"/>
                  </a:cubicBezTo>
                  <a:lnTo>
                    <a:pt x="236871" y="47914"/>
                  </a:lnTo>
                  <a:lnTo>
                    <a:pt x="222131" y="85458"/>
                  </a:lnTo>
                  <a:cubicBezTo>
                    <a:pt x="201125" y="120029"/>
                    <a:pt x="163112" y="143121"/>
                    <a:pt x="119704" y="143121"/>
                  </a:cubicBezTo>
                  <a:cubicBezTo>
                    <a:pt x="61828" y="143121"/>
                    <a:pt x="13539" y="102068"/>
                    <a:pt x="2371" y="47493"/>
                  </a:cubicBezTo>
                  <a:lnTo>
                    <a:pt x="797" y="31871"/>
                  </a:lnTo>
                  <a:lnTo>
                    <a:pt x="1" y="31871"/>
                  </a:lnTo>
                  <a:lnTo>
                    <a:pt x="1" y="23978"/>
                  </a:lnTo>
                  <a:lnTo>
                    <a:pt x="0" y="23970"/>
                  </a:lnTo>
                  <a:lnTo>
                    <a:pt x="1" y="23970"/>
                  </a:lnTo>
                  <a:close/>
                </a:path>
              </a:pathLst>
            </a:cu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cxnSp>
          <p:nvCxnSpPr>
            <p:cNvPr id="3145786" name="Straight Connector 95"/>
            <p:cNvCxnSpPr>
              <a:cxnSpLocks/>
            </p:cNvCxnSpPr>
            <p:nvPr/>
          </p:nvCxnSpPr>
          <p:spPr>
            <a:xfrm rot="627777" flipV="1">
              <a:off x="1253231" y="2474806"/>
              <a:ext cx="603671" cy="1062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87" name="Straight Connector 97"/>
            <p:cNvCxnSpPr>
              <a:cxnSpLocks/>
            </p:cNvCxnSpPr>
            <p:nvPr/>
          </p:nvCxnSpPr>
          <p:spPr>
            <a:xfrm rot="627777" flipV="1">
              <a:off x="1251889" y="2858881"/>
              <a:ext cx="570150" cy="10338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88" name="Straight Connector 98"/>
            <p:cNvCxnSpPr>
              <a:cxnSpLocks/>
            </p:cNvCxnSpPr>
            <p:nvPr/>
          </p:nvCxnSpPr>
          <p:spPr>
            <a:xfrm rot="627777">
              <a:off x="1167718" y="2000512"/>
              <a:ext cx="164145" cy="9019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89" name="Straight Connector 99"/>
            <p:cNvCxnSpPr>
              <a:cxnSpLocks/>
            </p:cNvCxnSpPr>
            <p:nvPr/>
          </p:nvCxnSpPr>
          <p:spPr>
            <a:xfrm rot="627777">
              <a:off x="2217341" y="2004020"/>
              <a:ext cx="58162" cy="35186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00"/>
          <p:cNvGrpSpPr/>
          <p:nvPr/>
        </p:nvGrpSpPr>
        <p:grpSpPr>
          <a:xfrm>
            <a:off x="4495193" y="5154861"/>
            <a:ext cx="485884" cy="586599"/>
            <a:chOff x="10839907" y="4044473"/>
            <a:chExt cx="737416" cy="890268"/>
          </a:xfrm>
        </p:grpSpPr>
        <p:sp>
          <p:nvSpPr>
            <p:cNvPr id="1048984" name="Graphic 6"/>
            <p:cNvSpPr/>
            <p:nvPr/>
          </p:nvSpPr>
          <p:spPr>
            <a:xfrm rot="1129805">
              <a:off x="10839907" y="4044473"/>
              <a:ext cx="737416" cy="890268"/>
            </a:xfrm>
            <a:custGeom>
              <a:avLst/>
              <a:gdLst>
                <a:gd name="connsiteX0" fmla="*/ 2737815 w 2745324"/>
                <a:gd name="connsiteY0" fmla="*/ 517865 h 3314376"/>
                <a:gd name="connsiteX1" fmla="*/ 1372606 w 2745324"/>
                <a:gd name="connsiteY1" fmla="*/ 0 h 3314376"/>
                <a:gd name="connsiteX2" fmla="*/ 7512 w 2745324"/>
                <a:gd name="connsiteY2" fmla="*/ 517865 h 3314376"/>
                <a:gd name="connsiteX3" fmla="*/ 1372606 w 2745324"/>
                <a:gd name="connsiteY3" fmla="*/ 3314376 h 3314376"/>
                <a:gd name="connsiteX4" fmla="*/ 2737815 w 2745324"/>
                <a:gd name="connsiteY4" fmla="*/ 517865 h 331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5324" h="3314376">
                  <a:moveTo>
                    <a:pt x="2737815" y="517865"/>
                  </a:moveTo>
                  <a:cubicBezTo>
                    <a:pt x="2172259" y="517865"/>
                    <a:pt x="1738995" y="356283"/>
                    <a:pt x="1372606" y="0"/>
                  </a:cubicBezTo>
                  <a:cubicBezTo>
                    <a:pt x="1006265" y="356283"/>
                    <a:pt x="573021" y="517865"/>
                    <a:pt x="7512" y="517865"/>
                  </a:cubicBezTo>
                  <a:cubicBezTo>
                    <a:pt x="7512" y="1445609"/>
                    <a:pt x="-184465" y="2774680"/>
                    <a:pt x="1372606" y="3314376"/>
                  </a:cubicBezTo>
                  <a:cubicBezTo>
                    <a:pt x="2929782" y="2774671"/>
                    <a:pt x="2737815" y="1445609"/>
                    <a:pt x="2737815" y="517865"/>
                  </a:cubicBezTo>
                  <a:close/>
                </a:path>
              </a:pathLst>
            </a:custGeom>
            <a:noFill/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3145790" name="Straight Connector 102"/>
            <p:cNvCxnSpPr>
              <a:cxnSpLocks/>
              <a:stCxn id="1048984" idx="1"/>
              <a:endCxn id="1048984" idx="3"/>
            </p:cNvCxnSpPr>
            <p:nvPr/>
          </p:nvCxnSpPr>
          <p:spPr>
            <a:xfrm flipH="1">
              <a:off x="11064928" y="4068292"/>
              <a:ext cx="287345" cy="84262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65"/>
          <p:cNvGrpSpPr/>
          <p:nvPr/>
        </p:nvGrpSpPr>
        <p:grpSpPr>
          <a:xfrm>
            <a:off x="1490256" y="3120847"/>
            <a:ext cx="3005431" cy="3258775"/>
            <a:chOff x="1153096" y="1810297"/>
            <a:chExt cx="1188121" cy="1288274"/>
          </a:xfrm>
        </p:grpSpPr>
        <p:sp>
          <p:nvSpPr>
            <p:cNvPr id="1048988" name="Rectangle 66"/>
            <p:cNvSpPr/>
            <p:nvPr/>
          </p:nvSpPr>
          <p:spPr>
            <a:xfrm>
              <a:off x="1248600" y="1879641"/>
              <a:ext cx="997114" cy="121893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8989" name="Freeform: Shape 67"/>
            <p:cNvSpPr/>
            <p:nvPr/>
          </p:nvSpPr>
          <p:spPr>
            <a:xfrm>
              <a:off x="1153096" y="1810297"/>
              <a:ext cx="1188121" cy="380708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solidFill>
              <a:srgbClr val="B9E6FB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cxnSp>
          <p:nvCxnSpPr>
            <p:cNvPr id="3145791" name="Straight Connector 68"/>
            <p:cNvCxnSpPr>
              <a:cxnSpLocks/>
            </p:cNvCxnSpPr>
            <p:nvPr/>
          </p:nvCxnSpPr>
          <p:spPr>
            <a:xfrm>
              <a:off x="1248600" y="2714055"/>
              <a:ext cx="997114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990" name="!!4th"/>
          <p:cNvSpPr/>
          <p:nvPr/>
        </p:nvSpPr>
        <p:spPr>
          <a:xfrm rot="900000">
            <a:off x="2031295" y="4831809"/>
            <a:ext cx="883821" cy="832565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261198 h 1261198"/>
              <a:gd name="connsiteX1" fmla="*/ 93806 w 1700212"/>
              <a:gd name="connsiteY1" fmla="*/ 240990 h 1261198"/>
              <a:gd name="connsiteX2" fmla="*/ 1461726 w 1700212"/>
              <a:gd name="connsiteY2" fmla="*/ 0 h 1261198"/>
              <a:gd name="connsiteX3" fmla="*/ 1700212 w 1700212"/>
              <a:gd name="connsiteY3" fmla="*/ 1261198 h 1261198"/>
              <a:gd name="connsiteX4" fmla="*/ 0 w 1700212"/>
              <a:gd name="connsiteY4" fmla="*/ 1261198 h 1261198"/>
              <a:gd name="connsiteX0" fmla="*/ 0 w 1700212"/>
              <a:gd name="connsiteY0" fmla="*/ 1276656 h 1276656"/>
              <a:gd name="connsiteX1" fmla="*/ 93806 w 1700212"/>
              <a:gd name="connsiteY1" fmla="*/ 256448 h 1276656"/>
              <a:gd name="connsiteX2" fmla="*/ 706270 w 1700212"/>
              <a:gd name="connsiteY2" fmla="*/ 0 h 1276656"/>
              <a:gd name="connsiteX3" fmla="*/ 1700212 w 1700212"/>
              <a:gd name="connsiteY3" fmla="*/ 1276656 h 1276656"/>
              <a:gd name="connsiteX4" fmla="*/ 0 w 1700212"/>
              <a:gd name="connsiteY4" fmla="*/ 1276656 h 1276656"/>
              <a:gd name="connsiteX0" fmla="*/ 81037 w 1606406"/>
              <a:gd name="connsiteY0" fmla="*/ 891716 h 1276656"/>
              <a:gd name="connsiteX1" fmla="*/ 0 w 1606406"/>
              <a:gd name="connsiteY1" fmla="*/ 256448 h 1276656"/>
              <a:gd name="connsiteX2" fmla="*/ 612464 w 1606406"/>
              <a:gd name="connsiteY2" fmla="*/ 0 h 1276656"/>
              <a:gd name="connsiteX3" fmla="*/ 1606406 w 1606406"/>
              <a:gd name="connsiteY3" fmla="*/ 1276656 h 1276656"/>
              <a:gd name="connsiteX4" fmla="*/ 81037 w 1606406"/>
              <a:gd name="connsiteY4" fmla="*/ 891716 h 1276656"/>
              <a:gd name="connsiteX0" fmla="*/ 81037 w 612464"/>
              <a:gd name="connsiteY0" fmla="*/ 891716 h 1296320"/>
              <a:gd name="connsiteX1" fmla="*/ 0 w 612464"/>
              <a:gd name="connsiteY1" fmla="*/ 256448 h 1296320"/>
              <a:gd name="connsiteX2" fmla="*/ 612464 w 612464"/>
              <a:gd name="connsiteY2" fmla="*/ 0 h 1296320"/>
              <a:gd name="connsiteX3" fmla="*/ 18888 w 612464"/>
              <a:gd name="connsiteY3" fmla="*/ 1296320 h 1296320"/>
              <a:gd name="connsiteX4" fmla="*/ 81037 w 612464"/>
              <a:gd name="connsiteY4" fmla="*/ 891716 h 1296320"/>
              <a:gd name="connsiteX0" fmla="*/ 81037 w 612464"/>
              <a:gd name="connsiteY0" fmla="*/ 891716 h 1296320"/>
              <a:gd name="connsiteX1" fmla="*/ 0 w 612464"/>
              <a:gd name="connsiteY1" fmla="*/ 256448 h 1296320"/>
              <a:gd name="connsiteX2" fmla="*/ 612464 w 612464"/>
              <a:gd name="connsiteY2" fmla="*/ 0 h 1296320"/>
              <a:gd name="connsiteX3" fmla="*/ 374673 w 612464"/>
              <a:gd name="connsiteY3" fmla="*/ 518859 h 1296320"/>
              <a:gd name="connsiteX4" fmla="*/ 18888 w 612464"/>
              <a:gd name="connsiteY4" fmla="*/ 1296320 h 1296320"/>
              <a:gd name="connsiteX5" fmla="*/ 81037 w 612464"/>
              <a:gd name="connsiteY5" fmla="*/ 891716 h 1296320"/>
              <a:gd name="connsiteX0" fmla="*/ 81037 w 1258724"/>
              <a:gd name="connsiteY0" fmla="*/ 891716 h 1296320"/>
              <a:gd name="connsiteX1" fmla="*/ 0 w 1258724"/>
              <a:gd name="connsiteY1" fmla="*/ 256448 h 1296320"/>
              <a:gd name="connsiteX2" fmla="*/ 612464 w 1258724"/>
              <a:gd name="connsiteY2" fmla="*/ 0 h 1296320"/>
              <a:gd name="connsiteX3" fmla="*/ 1258724 w 1258724"/>
              <a:gd name="connsiteY3" fmla="*/ 958162 h 1296320"/>
              <a:gd name="connsiteX4" fmla="*/ 18888 w 1258724"/>
              <a:gd name="connsiteY4" fmla="*/ 1296320 h 1296320"/>
              <a:gd name="connsiteX5" fmla="*/ 81037 w 1258724"/>
              <a:gd name="connsiteY5" fmla="*/ 891716 h 1296320"/>
              <a:gd name="connsiteX0" fmla="*/ 99212 w 1276899"/>
              <a:gd name="connsiteY0" fmla="*/ 891716 h 1186040"/>
              <a:gd name="connsiteX1" fmla="*/ 18175 w 1276899"/>
              <a:gd name="connsiteY1" fmla="*/ 256448 h 1186040"/>
              <a:gd name="connsiteX2" fmla="*/ 630639 w 1276899"/>
              <a:gd name="connsiteY2" fmla="*/ 0 h 1186040"/>
              <a:gd name="connsiteX3" fmla="*/ 1276899 w 1276899"/>
              <a:gd name="connsiteY3" fmla="*/ 958162 h 1186040"/>
              <a:gd name="connsiteX4" fmla="*/ 0 w 1276899"/>
              <a:gd name="connsiteY4" fmla="*/ 1186040 h 1186040"/>
              <a:gd name="connsiteX5" fmla="*/ 99212 w 1276899"/>
              <a:gd name="connsiteY5" fmla="*/ 891716 h 1186040"/>
              <a:gd name="connsiteX0" fmla="*/ 99212 w 753038"/>
              <a:gd name="connsiteY0" fmla="*/ 891716 h 1186040"/>
              <a:gd name="connsiteX1" fmla="*/ 18175 w 753038"/>
              <a:gd name="connsiteY1" fmla="*/ 256448 h 1186040"/>
              <a:gd name="connsiteX2" fmla="*/ 630639 w 753038"/>
              <a:gd name="connsiteY2" fmla="*/ 0 h 1186040"/>
              <a:gd name="connsiteX3" fmla="*/ 753038 w 753038"/>
              <a:gd name="connsiteY3" fmla="*/ 1106043 h 1186040"/>
              <a:gd name="connsiteX4" fmla="*/ 0 w 753038"/>
              <a:gd name="connsiteY4" fmla="*/ 1186040 h 1186040"/>
              <a:gd name="connsiteX5" fmla="*/ 99212 w 753038"/>
              <a:gd name="connsiteY5" fmla="*/ 891716 h 1186040"/>
              <a:gd name="connsiteX0" fmla="*/ 99212 w 753038"/>
              <a:gd name="connsiteY0" fmla="*/ 891716 h 1186040"/>
              <a:gd name="connsiteX1" fmla="*/ 18175 w 753038"/>
              <a:gd name="connsiteY1" fmla="*/ 256448 h 1186040"/>
              <a:gd name="connsiteX2" fmla="*/ 630639 w 753038"/>
              <a:gd name="connsiteY2" fmla="*/ 0 h 1186040"/>
              <a:gd name="connsiteX3" fmla="*/ 738748 w 753038"/>
              <a:gd name="connsiteY3" fmla="*/ 884479 h 1186040"/>
              <a:gd name="connsiteX4" fmla="*/ 753038 w 753038"/>
              <a:gd name="connsiteY4" fmla="*/ 1106043 h 1186040"/>
              <a:gd name="connsiteX5" fmla="*/ 0 w 753038"/>
              <a:gd name="connsiteY5" fmla="*/ 1186040 h 1186040"/>
              <a:gd name="connsiteX6" fmla="*/ 99212 w 753038"/>
              <a:gd name="connsiteY6" fmla="*/ 891716 h 1186040"/>
              <a:gd name="connsiteX0" fmla="*/ 99212 w 1277635"/>
              <a:gd name="connsiteY0" fmla="*/ 891716 h 1186040"/>
              <a:gd name="connsiteX1" fmla="*/ 18175 w 1277635"/>
              <a:gd name="connsiteY1" fmla="*/ 256448 h 1186040"/>
              <a:gd name="connsiteX2" fmla="*/ 630639 w 1277635"/>
              <a:gd name="connsiteY2" fmla="*/ 0 h 1186040"/>
              <a:gd name="connsiteX3" fmla="*/ 1277635 w 1277635"/>
              <a:gd name="connsiteY3" fmla="*/ 792677 h 1186040"/>
              <a:gd name="connsiteX4" fmla="*/ 753038 w 1277635"/>
              <a:gd name="connsiteY4" fmla="*/ 1106043 h 1186040"/>
              <a:gd name="connsiteX5" fmla="*/ 0 w 1277635"/>
              <a:gd name="connsiteY5" fmla="*/ 1186040 h 1186040"/>
              <a:gd name="connsiteX6" fmla="*/ 99212 w 1277635"/>
              <a:gd name="connsiteY6" fmla="*/ 891716 h 1186040"/>
              <a:gd name="connsiteX0" fmla="*/ 99212 w 1277635"/>
              <a:gd name="connsiteY0" fmla="*/ 891716 h 1186040"/>
              <a:gd name="connsiteX1" fmla="*/ 18175 w 1277635"/>
              <a:gd name="connsiteY1" fmla="*/ 256448 h 1186040"/>
              <a:gd name="connsiteX2" fmla="*/ 630639 w 1277635"/>
              <a:gd name="connsiteY2" fmla="*/ 0 h 1186040"/>
              <a:gd name="connsiteX3" fmla="*/ 1277635 w 1277635"/>
              <a:gd name="connsiteY3" fmla="*/ 792677 h 1186040"/>
              <a:gd name="connsiteX4" fmla="*/ 654900 w 1277635"/>
              <a:gd name="connsiteY4" fmla="*/ 1132339 h 1186040"/>
              <a:gd name="connsiteX5" fmla="*/ 0 w 1277635"/>
              <a:gd name="connsiteY5" fmla="*/ 1186040 h 1186040"/>
              <a:gd name="connsiteX6" fmla="*/ 99212 w 1277635"/>
              <a:gd name="connsiteY6" fmla="*/ 891716 h 1186040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1277635 w 1277635"/>
              <a:gd name="connsiteY3" fmla="*/ 792677 h 1188388"/>
              <a:gd name="connsiteX4" fmla="*/ 654900 w 1277635"/>
              <a:gd name="connsiteY4" fmla="*/ 1132339 h 1188388"/>
              <a:gd name="connsiteX5" fmla="*/ 0 w 1277635"/>
              <a:gd name="connsiteY5" fmla="*/ 1186040 h 1188388"/>
              <a:gd name="connsiteX6" fmla="*/ 99212 w 1277635"/>
              <a:gd name="connsiteY6" fmla="*/ 891716 h 1188388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1277635 w 1277635"/>
              <a:gd name="connsiteY3" fmla="*/ 792677 h 1188388"/>
              <a:gd name="connsiteX4" fmla="*/ 654900 w 1277635"/>
              <a:gd name="connsiteY4" fmla="*/ 1132339 h 1188388"/>
              <a:gd name="connsiteX5" fmla="*/ 0 w 1277635"/>
              <a:gd name="connsiteY5" fmla="*/ 1186040 h 1188388"/>
              <a:gd name="connsiteX6" fmla="*/ 99212 w 1277635"/>
              <a:gd name="connsiteY6" fmla="*/ 891716 h 1188388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1167421 w 1277635"/>
              <a:gd name="connsiteY3" fmla="*/ 663493 h 1188388"/>
              <a:gd name="connsiteX4" fmla="*/ 1277635 w 1277635"/>
              <a:gd name="connsiteY4" fmla="*/ 792677 h 1188388"/>
              <a:gd name="connsiteX5" fmla="*/ 654900 w 1277635"/>
              <a:gd name="connsiteY5" fmla="*/ 1132339 h 1188388"/>
              <a:gd name="connsiteX6" fmla="*/ 0 w 1277635"/>
              <a:gd name="connsiteY6" fmla="*/ 1186040 h 1188388"/>
              <a:gd name="connsiteX7" fmla="*/ 99212 w 1277635"/>
              <a:gd name="connsiteY7" fmla="*/ 891716 h 1188388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969244 w 1277635"/>
              <a:gd name="connsiteY3" fmla="*/ 580185 h 1188388"/>
              <a:gd name="connsiteX4" fmla="*/ 1277635 w 1277635"/>
              <a:gd name="connsiteY4" fmla="*/ 792677 h 1188388"/>
              <a:gd name="connsiteX5" fmla="*/ 654900 w 1277635"/>
              <a:gd name="connsiteY5" fmla="*/ 1132339 h 1188388"/>
              <a:gd name="connsiteX6" fmla="*/ 0 w 1277635"/>
              <a:gd name="connsiteY6" fmla="*/ 1186040 h 1188388"/>
              <a:gd name="connsiteX7" fmla="*/ 99212 w 1277635"/>
              <a:gd name="connsiteY7" fmla="*/ 891716 h 1188388"/>
              <a:gd name="connsiteX0" fmla="*/ 99212 w 1277635"/>
              <a:gd name="connsiteY0" fmla="*/ 891716 h 1188388"/>
              <a:gd name="connsiteX1" fmla="*/ 17484 w 1277635"/>
              <a:gd name="connsiteY1" fmla="*/ 192536 h 1188388"/>
              <a:gd name="connsiteX2" fmla="*/ 630639 w 1277635"/>
              <a:gd name="connsiteY2" fmla="*/ 0 h 1188388"/>
              <a:gd name="connsiteX3" fmla="*/ 969244 w 1277635"/>
              <a:gd name="connsiteY3" fmla="*/ 580185 h 1188388"/>
              <a:gd name="connsiteX4" fmla="*/ 1277635 w 1277635"/>
              <a:gd name="connsiteY4" fmla="*/ 792677 h 1188388"/>
              <a:gd name="connsiteX5" fmla="*/ 654900 w 1277635"/>
              <a:gd name="connsiteY5" fmla="*/ 1132339 h 1188388"/>
              <a:gd name="connsiteX6" fmla="*/ 0 w 1277635"/>
              <a:gd name="connsiteY6" fmla="*/ 1186040 h 1188388"/>
              <a:gd name="connsiteX7" fmla="*/ 99212 w 1277635"/>
              <a:gd name="connsiteY7" fmla="*/ 891716 h 1188388"/>
              <a:gd name="connsiteX0" fmla="*/ 99212 w 1277635"/>
              <a:gd name="connsiteY0" fmla="*/ 907241 h 1203913"/>
              <a:gd name="connsiteX1" fmla="*/ 17484 w 1277635"/>
              <a:gd name="connsiteY1" fmla="*/ 208061 h 1203913"/>
              <a:gd name="connsiteX2" fmla="*/ 614975 w 1277635"/>
              <a:gd name="connsiteY2" fmla="*/ 0 h 1203913"/>
              <a:gd name="connsiteX3" fmla="*/ 969244 w 1277635"/>
              <a:gd name="connsiteY3" fmla="*/ 595710 h 1203913"/>
              <a:gd name="connsiteX4" fmla="*/ 1277635 w 1277635"/>
              <a:gd name="connsiteY4" fmla="*/ 808202 h 1203913"/>
              <a:gd name="connsiteX5" fmla="*/ 654900 w 1277635"/>
              <a:gd name="connsiteY5" fmla="*/ 1147864 h 1203913"/>
              <a:gd name="connsiteX6" fmla="*/ 0 w 1277635"/>
              <a:gd name="connsiteY6" fmla="*/ 1201565 h 1203913"/>
              <a:gd name="connsiteX7" fmla="*/ 99212 w 1277635"/>
              <a:gd name="connsiteY7" fmla="*/ 907241 h 1203913"/>
              <a:gd name="connsiteX0" fmla="*/ 99212 w 1277635"/>
              <a:gd name="connsiteY0" fmla="*/ 907241 h 1203913"/>
              <a:gd name="connsiteX1" fmla="*/ 17484 w 1277635"/>
              <a:gd name="connsiteY1" fmla="*/ 208061 h 1203913"/>
              <a:gd name="connsiteX2" fmla="*/ 614975 w 1277635"/>
              <a:gd name="connsiteY2" fmla="*/ 0 h 1203913"/>
              <a:gd name="connsiteX3" fmla="*/ 969244 w 1277635"/>
              <a:gd name="connsiteY3" fmla="*/ 595710 h 1203913"/>
              <a:gd name="connsiteX4" fmla="*/ 1277635 w 1277635"/>
              <a:gd name="connsiteY4" fmla="*/ 808202 h 1203913"/>
              <a:gd name="connsiteX5" fmla="*/ 654900 w 1277635"/>
              <a:gd name="connsiteY5" fmla="*/ 1147864 h 1203913"/>
              <a:gd name="connsiteX6" fmla="*/ 0 w 1277635"/>
              <a:gd name="connsiteY6" fmla="*/ 1201565 h 1203913"/>
              <a:gd name="connsiteX7" fmla="*/ 99212 w 1277635"/>
              <a:gd name="connsiteY7" fmla="*/ 907241 h 1203913"/>
              <a:gd name="connsiteX0" fmla="*/ 99212 w 1277635"/>
              <a:gd name="connsiteY0" fmla="*/ 907241 h 1213575"/>
              <a:gd name="connsiteX1" fmla="*/ 17484 w 1277635"/>
              <a:gd name="connsiteY1" fmla="*/ 208061 h 1213575"/>
              <a:gd name="connsiteX2" fmla="*/ 614975 w 1277635"/>
              <a:gd name="connsiteY2" fmla="*/ 0 h 1213575"/>
              <a:gd name="connsiteX3" fmla="*/ 969244 w 1277635"/>
              <a:gd name="connsiteY3" fmla="*/ 595710 h 1213575"/>
              <a:gd name="connsiteX4" fmla="*/ 1277635 w 1277635"/>
              <a:gd name="connsiteY4" fmla="*/ 808202 h 1213575"/>
              <a:gd name="connsiteX5" fmla="*/ 654900 w 1277635"/>
              <a:gd name="connsiteY5" fmla="*/ 1147864 h 1213575"/>
              <a:gd name="connsiteX6" fmla="*/ 0 w 1277635"/>
              <a:gd name="connsiteY6" fmla="*/ 1201565 h 1213575"/>
              <a:gd name="connsiteX7" fmla="*/ 99212 w 1277635"/>
              <a:gd name="connsiteY7" fmla="*/ 907241 h 1213575"/>
              <a:gd name="connsiteX0" fmla="*/ 99212 w 1296256"/>
              <a:gd name="connsiteY0" fmla="*/ 907241 h 1213575"/>
              <a:gd name="connsiteX1" fmla="*/ 17484 w 1296256"/>
              <a:gd name="connsiteY1" fmla="*/ 208061 h 1213575"/>
              <a:gd name="connsiteX2" fmla="*/ 614975 w 1296256"/>
              <a:gd name="connsiteY2" fmla="*/ 0 h 1213575"/>
              <a:gd name="connsiteX3" fmla="*/ 969244 w 1296256"/>
              <a:gd name="connsiteY3" fmla="*/ 595710 h 1213575"/>
              <a:gd name="connsiteX4" fmla="*/ 1296256 w 1296256"/>
              <a:gd name="connsiteY4" fmla="*/ 816360 h 1213575"/>
              <a:gd name="connsiteX5" fmla="*/ 654900 w 1296256"/>
              <a:gd name="connsiteY5" fmla="*/ 1147864 h 1213575"/>
              <a:gd name="connsiteX6" fmla="*/ 0 w 1296256"/>
              <a:gd name="connsiteY6" fmla="*/ 1201565 h 1213575"/>
              <a:gd name="connsiteX7" fmla="*/ 99212 w 1296256"/>
              <a:gd name="connsiteY7" fmla="*/ 907241 h 1213575"/>
              <a:gd name="connsiteX0" fmla="*/ 99212 w 1296256"/>
              <a:gd name="connsiteY0" fmla="*/ 907241 h 1213575"/>
              <a:gd name="connsiteX1" fmla="*/ 17484 w 1296256"/>
              <a:gd name="connsiteY1" fmla="*/ 208061 h 1213575"/>
              <a:gd name="connsiteX2" fmla="*/ 614975 w 1296256"/>
              <a:gd name="connsiteY2" fmla="*/ 0 h 1213575"/>
              <a:gd name="connsiteX3" fmla="*/ 996273 w 1296256"/>
              <a:gd name="connsiteY3" fmla="*/ 622980 h 1213575"/>
              <a:gd name="connsiteX4" fmla="*/ 1296256 w 1296256"/>
              <a:gd name="connsiteY4" fmla="*/ 816360 h 1213575"/>
              <a:gd name="connsiteX5" fmla="*/ 654900 w 1296256"/>
              <a:gd name="connsiteY5" fmla="*/ 1147864 h 1213575"/>
              <a:gd name="connsiteX6" fmla="*/ 0 w 1296256"/>
              <a:gd name="connsiteY6" fmla="*/ 1201565 h 1213575"/>
              <a:gd name="connsiteX7" fmla="*/ 99212 w 1296256"/>
              <a:gd name="connsiteY7" fmla="*/ 907241 h 1213575"/>
              <a:gd name="connsiteX0" fmla="*/ 99212 w 1296256"/>
              <a:gd name="connsiteY0" fmla="*/ 914747 h 1221081"/>
              <a:gd name="connsiteX1" fmla="*/ 17484 w 1296256"/>
              <a:gd name="connsiteY1" fmla="*/ 215567 h 1221081"/>
              <a:gd name="connsiteX2" fmla="*/ 649120 w 1296256"/>
              <a:gd name="connsiteY2" fmla="*/ 0 h 1221081"/>
              <a:gd name="connsiteX3" fmla="*/ 996273 w 1296256"/>
              <a:gd name="connsiteY3" fmla="*/ 630486 h 1221081"/>
              <a:gd name="connsiteX4" fmla="*/ 1296256 w 1296256"/>
              <a:gd name="connsiteY4" fmla="*/ 823866 h 1221081"/>
              <a:gd name="connsiteX5" fmla="*/ 654900 w 1296256"/>
              <a:gd name="connsiteY5" fmla="*/ 1155370 h 1221081"/>
              <a:gd name="connsiteX6" fmla="*/ 0 w 1296256"/>
              <a:gd name="connsiteY6" fmla="*/ 1209071 h 1221081"/>
              <a:gd name="connsiteX7" fmla="*/ 99212 w 1296256"/>
              <a:gd name="connsiteY7" fmla="*/ 914747 h 122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256" h="1221081">
                <a:moveTo>
                  <a:pt x="99212" y="914747"/>
                </a:moveTo>
                <a:lnTo>
                  <a:pt x="17484" y="215567"/>
                </a:lnTo>
                <a:lnTo>
                  <a:pt x="649120" y="0"/>
                </a:lnTo>
                <a:lnTo>
                  <a:pt x="996273" y="630486"/>
                </a:lnTo>
                <a:lnTo>
                  <a:pt x="1296256" y="823866"/>
                </a:lnTo>
                <a:cubicBezTo>
                  <a:pt x="1187337" y="918868"/>
                  <a:pt x="984028" y="1047146"/>
                  <a:pt x="654900" y="1155370"/>
                </a:cubicBezTo>
                <a:cubicBezTo>
                  <a:pt x="314682" y="1251017"/>
                  <a:pt x="198696" y="1216146"/>
                  <a:pt x="0" y="1209071"/>
                </a:cubicBezTo>
                <a:lnTo>
                  <a:pt x="99212" y="9147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8991" name="!!1st"/>
          <p:cNvSpPr/>
          <p:nvPr/>
        </p:nvSpPr>
        <p:spPr>
          <a:xfrm rot="1032213">
            <a:off x="6049713" y="532979"/>
            <a:ext cx="1900183" cy="1924866"/>
          </a:xfrm>
          <a:custGeom>
            <a:avLst/>
            <a:gdLst>
              <a:gd name="connsiteX0" fmla="*/ 0 w 710286"/>
              <a:gd name="connsiteY0" fmla="*/ 0 h 866328"/>
              <a:gd name="connsiteX1" fmla="*/ 591903 w 710286"/>
              <a:gd name="connsiteY1" fmla="*/ 0 h 866328"/>
              <a:gd name="connsiteX2" fmla="*/ 710286 w 710286"/>
              <a:gd name="connsiteY2" fmla="*/ 118383 h 866328"/>
              <a:gd name="connsiteX3" fmla="*/ 710286 w 710286"/>
              <a:gd name="connsiteY3" fmla="*/ 866328 h 866328"/>
              <a:gd name="connsiteX4" fmla="*/ 0 w 710286"/>
              <a:gd name="connsiteY4" fmla="*/ 866328 h 866328"/>
              <a:gd name="connsiteX5" fmla="*/ 0 w 710286"/>
              <a:gd name="connsiteY5" fmla="*/ 0 h 866328"/>
              <a:gd name="connsiteX6" fmla="*/ 0 w 710286"/>
              <a:gd name="connsiteY6" fmla="*/ 0 h 866328"/>
              <a:gd name="connsiteX0" fmla="*/ 0 w 964951"/>
              <a:gd name="connsiteY0" fmla="*/ 0 h 866328"/>
              <a:gd name="connsiteX1" fmla="*/ 591903 w 964951"/>
              <a:gd name="connsiteY1" fmla="*/ 0 h 866328"/>
              <a:gd name="connsiteX2" fmla="*/ 964951 w 964951"/>
              <a:gd name="connsiteY2" fmla="*/ 511500 h 866328"/>
              <a:gd name="connsiteX3" fmla="*/ 710286 w 964951"/>
              <a:gd name="connsiteY3" fmla="*/ 866328 h 866328"/>
              <a:gd name="connsiteX4" fmla="*/ 0 w 964951"/>
              <a:gd name="connsiteY4" fmla="*/ 866328 h 866328"/>
              <a:gd name="connsiteX5" fmla="*/ 0 w 964951"/>
              <a:gd name="connsiteY5" fmla="*/ 0 h 866328"/>
              <a:gd name="connsiteX6" fmla="*/ 0 w 964951"/>
              <a:gd name="connsiteY6" fmla="*/ 0 h 866328"/>
              <a:gd name="connsiteX0" fmla="*/ 0 w 964951"/>
              <a:gd name="connsiteY0" fmla="*/ 0 h 1177998"/>
              <a:gd name="connsiteX1" fmla="*/ 591903 w 964951"/>
              <a:gd name="connsiteY1" fmla="*/ 0 h 1177998"/>
              <a:gd name="connsiteX2" fmla="*/ 964951 w 964951"/>
              <a:gd name="connsiteY2" fmla="*/ 511500 h 1177998"/>
              <a:gd name="connsiteX3" fmla="*/ 710286 w 964951"/>
              <a:gd name="connsiteY3" fmla="*/ 866328 h 1177998"/>
              <a:gd name="connsiteX4" fmla="*/ 109794 w 964951"/>
              <a:gd name="connsiteY4" fmla="*/ 1177998 h 1177998"/>
              <a:gd name="connsiteX5" fmla="*/ 0 w 964951"/>
              <a:gd name="connsiteY5" fmla="*/ 0 h 1177998"/>
              <a:gd name="connsiteX6" fmla="*/ 0 w 964951"/>
              <a:gd name="connsiteY6" fmla="*/ 0 h 1177998"/>
              <a:gd name="connsiteX0" fmla="*/ 0 w 964951"/>
              <a:gd name="connsiteY0" fmla="*/ 0 h 1177998"/>
              <a:gd name="connsiteX1" fmla="*/ 591903 w 964951"/>
              <a:gd name="connsiteY1" fmla="*/ 0 h 1177998"/>
              <a:gd name="connsiteX2" fmla="*/ 964951 w 964951"/>
              <a:gd name="connsiteY2" fmla="*/ 511500 h 1177998"/>
              <a:gd name="connsiteX3" fmla="*/ 791045 w 964951"/>
              <a:gd name="connsiteY3" fmla="*/ 1127162 h 1177998"/>
              <a:gd name="connsiteX4" fmla="*/ 109794 w 964951"/>
              <a:gd name="connsiteY4" fmla="*/ 1177998 h 1177998"/>
              <a:gd name="connsiteX5" fmla="*/ 0 w 964951"/>
              <a:gd name="connsiteY5" fmla="*/ 0 h 1177998"/>
              <a:gd name="connsiteX6" fmla="*/ 0 w 964951"/>
              <a:gd name="connsiteY6" fmla="*/ 0 h 1177998"/>
              <a:gd name="connsiteX0" fmla="*/ 0 w 1305504"/>
              <a:gd name="connsiteY0" fmla="*/ 145326 h 1177998"/>
              <a:gd name="connsiteX1" fmla="*/ 932456 w 1305504"/>
              <a:gd name="connsiteY1" fmla="*/ 0 h 1177998"/>
              <a:gd name="connsiteX2" fmla="*/ 1305504 w 1305504"/>
              <a:gd name="connsiteY2" fmla="*/ 511500 h 1177998"/>
              <a:gd name="connsiteX3" fmla="*/ 1131598 w 1305504"/>
              <a:gd name="connsiteY3" fmla="*/ 1127162 h 1177998"/>
              <a:gd name="connsiteX4" fmla="*/ 450347 w 1305504"/>
              <a:gd name="connsiteY4" fmla="*/ 1177998 h 1177998"/>
              <a:gd name="connsiteX5" fmla="*/ 340553 w 1305504"/>
              <a:gd name="connsiteY5" fmla="*/ 0 h 1177998"/>
              <a:gd name="connsiteX6" fmla="*/ 0 w 1305504"/>
              <a:gd name="connsiteY6" fmla="*/ 145326 h 1177998"/>
              <a:gd name="connsiteX0" fmla="*/ 0 w 1305504"/>
              <a:gd name="connsiteY0" fmla="*/ 145326 h 1322462"/>
              <a:gd name="connsiteX1" fmla="*/ 932456 w 1305504"/>
              <a:gd name="connsiteY1" fmla="*/ 0 h 1322462"/>
              <a:gd name="connsiteX2" fmla="*/ 1305504 w 1305504"/>
              <a:gd name="connsiteY2" fmla="*/ 511500 h 1322462"/>
              <a:gd name="connsiteX3" fmla="*/ 1131598 w 1305504"/>
              <a:gd name="connsiteY3" fmla="*/ 1127162 h 1322462"/>
              <a:gd name="connsiteX4" fmla="*/ 69642 w 1305504"/>
              <a:gd name="connsiteY4" fmla="*/ 1322462 h 1322462"/>
              <a:gd name="connsiteX5" fmla="*/ 340553 w 1305504"/>
              <a:gd name="connsiteY5" fmla="*/ 0 h 1322462"/>
              <a:gd name="connsiteX6" fmla="*/ 0 w 1305504"/>
              <a:gd name="connsiteY6" fmla="*/ 145326 h 1322462"/>
              <a:gd name="connsiteX0" fmla="*/ 119696 w 1425200"/>
              <a:gd name="connsiteY0" fmla="*/ 145326 h 1322462"/>
              <a:gd name="connsiteX1" fmla="*/ 1052152 w 1425200"/>
              <a:gd name="connsiteY1" fmla="*/ 0 h 1322462"/>
              <a:gd name="connsiteX2" fmla="*/ 1425200 w 1425200"/>
              <a:gd name="connsiteY2" fmla="*/ 511500 h 1322462"/>
              <a:gd name="connsiteX3" fmla="*/ 1251294 w 1425200"/>
              <a:gd name="connsiteY3" fmla="*/ 1127162 h 1322462"/>
              <a:gd name="connsiteX4" fmla="*/ 189338 w 1425200"/>
              <a:gd name="connsiteY4" fmla="*/ 1322462 h 1322462"/>
              <a:gd name="connsiteX5" fmla="*/ 0 w 1425200"/>
              <a:gd name="connsiteY5" fmla="*/ 574584 h 1322462"/>
              <a:gd name="connsiteX6" fmla="*/ 119696 w 1425200"/>
              <a:gd name="connsiteY6" fmla="*/ 145326 h 1322462"/>
              <a:gd name="connsiteX0" fmla="*/ 0 w 1305504"/>
              <a:gd name="connsiteY0" fmla="*/ 145326 h 1322462"/>
              <a:gd name="connsiteX1" fmla="*/ 932456 w 1305504"/>
              <a:gd name="connsiteY1" fmla="*/ 0 h 1322462"/>
              <a:gd name="connsiteX2" fmla="*/ 1305504 w 1305504"/>
              <a:gd name="connsiteY2" fmla="*/ 511500 h 1322462"/>
              <a:gd name="connsiteX3" fmla="*/ 1131598 w 1305504"/>
              <a:gd name="connsiteY3" fmla="*/ 1127162 h 1322462"/>
              <a:gd name="connsiteX4" fmla="*/ 69642 w 1305504"/>
              <a:gd name="connsiteY4" fmla="*/ 1322462 h 1322462"/>
              <a:gd name="connsiteX5" fmla="*/ 38017 w 1305504"/>
              <a:gd name="connsiteY5" fmla="*/ 525753 h 1322462"/>
              <a:gd name="connsiteX6" fmla="*/ 0 w 1305504"/>
              <a:gd name="connsiteY6" fmla="*/ 145326 h 132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5504" h="1322462">
                <a:moveTo>
                  <a:pt x="0" y="145326"/>
                </a:moveTo>
                <a:lnTo>
                  <a:pt x="932456" y="0"/>
                </a:lnTo>
                <a:lnTo>
                  <a:pt x="1305504" y="511500"/>
                </a:lnTo>
                <a:lnTo>
                  <a:pt x="1131598" y="1127162"/>
                </a:lnTo>
                <a:lnTo>
                  <a:pt x="69642" y="1322462"/>
                </a:lnTo>
                <a:lnTo>
                  <a:pt x="38017" y="525753"/>
                </a:lnTo>
                <a:lnTo>
                  <a:pt x="0" y="1453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>
              <a:solidFill>
                <a:schemeClr val="lt1"/>
              </a:solidFill>
            </a:endParaRPr>
          </a:p>
        </p:txBody>
      </p:sp>
      <p:sp>
        <p:nvSpPr>
          <p:cNvPr id="1048992" name="!!3rd"/>
          <p:cNvSpPr/>
          <p:nvPr/>
        </p:nvSpPr>
        <p:spPr>
          <a:xfrm rot="19800000">
            <a:off x="6367159" y="2553607"/>
            <a:ext cx="1700212" cy="1551484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0212" h="1551484">
                <a:moveTo>
                  <a:pt x="0" y="1551484"/>
                </a:moveTo>
                <a:lnTo>
                  <a:pt x="282029" y="0"/>
                </a:lnTo>
                <a:lnTo>
                  <a:pt x="1461726" y="290286"/>
                </a:lnTo>
                <a:lnTo>
                  <a:pt x="1700212" y="1551484"/>
                </a:lnTo>
                <a:lnTo>
                  <a:pt x="0" y="15514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8993" name="!!Section 1"/>
          <p:cNvSpPr txBox="1"/>
          <p:nvPr/>
        </p:nvSpPr>
        <p:spPr>
          <a:xfrm>
            <a:off x="831651" y="306226"/>
            <a:ext cx="4526986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Cormac" panose="020B0203040200000004" pitchFamily="34" charset="-52"/>
                <a:ea typeface="Verdana" panose="020B0604030504040204" pitchFamily="34" charset="0"/>
              </a:rPr>
              <a:t>Национални павилиони на международни панаири</a:t>
            </a:r>
            <a:endParaRPr lang="ru-RU" sz="1200" dirty="0">
              <a:solidFill>
                <a:srgbClr val="303192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8994" name="!!Section 1 Oval"/>
          <p:cNvSpPr/>
          <p:nvPr/>
        </p:nvSpPr>
        <p:spPr>
          <a:xfrm>
            <a:off x="322189" y="274373"/>
            <a:ext cx="248372" cy="2483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8995" name="Title 1"/>
          <p:cNvSpPr txBox="1"/>
          <p:nvPr/>
        </p:nvSpPr>
        <p:spPr>
          <a:xfrm>
            <a:off x="839788" y="754918"/>
            <a:ext cx="4649603" cy="19050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Финансирането покрива немалка част от задължителните компоненти на едно изложение</a:t>
            </a:r>
          </a:p>
        </p:txBody>
      </p:sp>
      <p:sp>
        <p:nvSpPr>
          <p:cNvPr id="1048996" name="Title 1"/>
          <p:cNvSpPr txBox="1"/>
          <p:nvPr/>
        </p:nvSpPr>
        <p:spPr>
          <a:xfrm>
            <a:off x="6293641" y="1013050"/>
            <a:ext cx="2331583" cy="5842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Регистрационни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/>
              <a:t>и медийни </a:t>
            </a:r>
            <a:r>
              <a:rPr lang="ru-RU" sz="2300" b="1" dirty="0">
                <a:solidFill>
                  <a:schemeClr val="accent5"/>
                </a:solidFill>
              </a:rPr>
              <a:t>ТАКСИ</a:t>
            </a:r>
          </a:p>
        </p:txBody>
      </p:sp>
      <p:sp>
        <p:nvSpPr>
          <p:cNvPr id="1048997" name="Title 1"/>
          <p:cNvSpPr txBox="1"/>
          <p:nvPr/>
        </p:nvSpPr>
        <p:spPr>
          <a:xfrm>
            <a:off x="6293641" y="2993027"/>
            <a:ext cx="2820791" cy="8863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Изграждане </a:t>
            </a:r>
            <a:br>
              <a:rPr lang="ru-RU" sz="2000" dirty="0"/>
            </a:br>
            <a:r>
              <a:rPr lang="ru-RU" sz="2000" dirty="0"/>
              <a:t>на изложбена </a:t>
            </a:r>
            <a:r>
              <a:rPr lang="ru-RU" sz="2300" b="1" dirty="0">
                <a:solidFill>
                  <a:schemeClr val="accent5"/>
                </a:solidFill>
              </a:rPr>
              <a:t>КОНСТРУКЦИЯ</a:t>
            </a:r>
          </a:p>
        </p:txBody>
      </p:sp>
      <p:grpSp>
        <p:nvGrpSpPr>
          <p:cNvPr id="187" name="Group 53"/>
          <p:cNvGrpSpPr/>
          <p:nvPr/>
        </p:nvGrpSpPr>
        <p:grpSpPr>
          <a:xfrm>
            <a:off x="427058" y="215347"/>
            <a:ext cx="335175" cy="366423"/>
            <a:chOff x="1158784" y="1623434"/>
            <a:chExt cx="1176746" cy="1286451"/>
          </a:xfrm>
        </p:grpSpPr>
        <p:sp>
          <p:nvSpPr>
            <p:cNvPr id="1048998" name="Rectangle 54"/>
            <p:cNvSpPr/>
            <p:nvPr/>
          </p:nvSpPr>
          <p:spPr>
            <a:xfrm>
              <a:off x="1248600" y="1690955"/>
              <a:ext cx="997114" cy="1218930"/>
            </a:xfrm>
            <a:prstGeom prst="rect">
              <a:avLst/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8999" name="Freeform: Shape 55"/>
            <p:cNvSpPr/>
            <p:nvPr/>
          </p:nvSpPr>
          <p:spPr>
            <a:xfrm>
              <a:off x="1158784" y="1623434"/>
              <a:ext cx="1176746" cy="377062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solidFill>
              <a:schemeClr val="tx1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9000" name="Freeform: Shape 56"/>
            <p:cNvSpPr/>
            <p:nvPr/>
          </p:nvSpPr>
          <p:spPr>
            <a:xfrm>
              <a:off x="1158784" y="1857376"/>
              <a:ext cx="1176746" cy="143121"/>
            </a:xfrm>
            <a:custGeom>
              <a:avLst/>
              <a:gdLst>
                <a:gd name="connsiteX0" fmla="*/ 1 w 1176746"/>
                <a:gd name="connsiteY0" fmla="*/ 0 h 143121"/>
                <a:gd name="connsiteX1" fmla="*/ 1176746 w 1176746"/>
                <a:gd name="connsiteY1" fmla="*/ 0 h 143121"/>
                <a:gd name="connsiteX2" fmla="*/ 1176746 w 1176746"/>
                <a:gd name="connsiteY2" fmla="*/ 31871 h 143121"/>
                <a:gd name="connsiteX3" fmla="*/ 1175949 w 1176746"/>
                <a:gd name="connsiteY3" fmla="*/ 31871 h 143121"/>
                <a:gd name="connsiteX4" fmla="*/ 1174374 w 1176746"/>
                <a:gd name="connsiteY4" fmla="*/ 47493 h 143121"/>
                <a:gd name="connsiteX5" fmla="*/ 1057042 w 1176746"/>
                <a:gd name="connsiteY5" fmla="*/ 143121 h 143121"/>
                <a:gd name="connsiteX6" fmla="*/ 954614 w 1176746"/>
                <a:gd name="connsiteY6" fmla="*/ 85458 h 143121"/>
                <a:gd name="connsiteX7" fmla="*/ 939874 w 1176746"/>
                <a:gd name="connsiteY7" fmla="*/ 47914 h 143121"/>
                <a:gd name="connsiteX8" fmla="*/ 925134 w 1176746"/>
                <a:gd name="connsiteY8" fmla="*/ 85458 h 143121"/>
                <a:gd name="connsiteX9" fmla="*/ 822708 w 1176746"/>
                <a:gd name="connsiteY9" fmla="*/ 143121 h 143121"/>
                <a:gd name="connsiteX10" fmla="*/ 720280 w 1176746"/>
                <a:gd name="connsiteY10" fmla="*/ 85458 h 143121"/>
                <a:gd name="connsiteX11" fmla="*/ 705540 w 1176746"/>
                <a:gd name="connsiteY11" fmla="*/ 47914 h 143121"/>
                <a:gd name="connsiteX12" fmla="*/ 690800 w 1176746"/>
                <a:gd name="connsiteY12" fmla="*/ 85458 h 143121"/>
                <a:gd name="connsiteX13" fmla="*/ 588373 w 1176746"/>
                <a:gd name="connsiteY13" fmla="*/ 143121 h 143121"/>
                <a:gd name="connsiteX14" fmla="*/ 485946 w 1176746"/>
                <a:gd name="connsiteY14" fmla="*/ 85458 h 143121"/>
                <a:gd name="connsiteX15" fmla="*/ 471206 w 1176746"/>
                <a:gd name="connsiteY15" fmla="*/ 47913 h 143121"/>
                <a:gd name="connsiteX16" fmla="*/ 456465 w 1176746"/>
                <a:gd name="connsiteY16" fmla="*/ 85458 h 143121"/>
                <a:gd name="connsiteX17" fmla="*/ 354038 w 1176746"/>
                <a:gd name="connsiteY17" fmla="*/ 143121 h 143121"/>
                <a:gd name="connsiteX18" fmla="*/ 251611 w 1176746"/>
                <a:gd name="connsiteY18" fmla="*/ 85458 h 143121"/>
                <a:gd name="connsiteX19" fmla="*/ 236871 w 1176746"/>
                <a:gd name="connsiteY19" fmla="*/ 47914 h 143121"/>
                <a:gd name="connsiteX20" fmla="*/ 222131 w 1176746"/>
                <a:gd name="connsiteY20" fmla="*/ 85458 h 143121"/>
                <a:gd name="connsiteX21" fmla="*/ 119704 w 1176746"/>
                <a:gd name="connsiteY21" fmla="*/ 143121 h 143121"/>
                <a:gd name="connsiteX22" fmla="*/ 2371 w 1176746"/>
                <a:gd name="connsiteY22" fmla="*/ 47493 h 143121"/>
                <a:gd name="connsiteX23" fmla="*/ 797 w 1176746"/>
                <a:gd name="connsiteY23" fmla="*/ 31871 h 143121"/>
                <a:gd name="connsiteX24" fmla="*/ 1 w 1176746"/>
                <a:gd name="connsiteY24" fmla="*/ 31871 h 143121"/>
                <a:gd name="connsiteX25" fmla="*/ 1 w 1176746"/>
                <a:gd name="connsiteY25" fmla="*/ 23978 h 143121"/>
                <a:gd name="connsiteX26" fmla="*/ 0 w 1176746"/>
                <a:gd name="connsiteY26" fmla="*/ 23970 h 143121"/>
                <a:gd name="connsiteX27" fmla="*/ 1 w 1176746"/>
                <a:gd name="connsiteY27" fmla="*/ 23970 h 14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6746" h="143121">
                  <a:moveTo>
                    <a:pt x="1" y="0"/>
                  </a:moveTo>
                  <a:lnTo>
                    <a:pt x="1176746" y="0"/>
                  </a:lnTo>
                  <a:lnTo>
                    <a:pt x="1176746" y="31871"/>
                  </a:lnTo>
                  <a:lnTo>
                    <a:pt x="1175949" y="31871"/>
                  </a:lnTo>
                  <a:lnTo>
                    <a:pt x="1174374" y="47493"/>
                  </a:lnTo>
                  <a:cubicBezTo>
                    <a:pt x="1163206" y="102068"/>
                    <a:pt x="1114919" y="143121"/>
                    <a:pt x="1057042" y="143121"/>
                  </a:cubicBezTo>
                  <a:cubicBezTo>
                    <a:pt x="1013634" y="143121"/>
                    <a:pt x="975620" y="120029"/>
                    <a:pt x="954614" y="85458"/>
                  </a:cubicBezTo>
                  <a:lnTo>
                    <a:pt x="939874" y="47914"/>
                  </a:lnTo>
                  <a:lnTo>
                    <a:pt x="925134" y="85458"/>
                  </a:lnTo>
                  <a:cubicBezTo>
                    <a:pt x="904129" y="120029"/>
                    <a:pt x="866115" y="143121"/>
                    <a:pt x="822708" y="143121"/>
                  </a:cubicBezTo>
                  <a:cubicBezTo>
                    <a:pt x="779300" y="143121"/>
                    <a:pt x="741286" y="120029"/>
                    <a:pt x="720280" y="85458"/>
                  </a:cubicBezTo>
                  <a:lnTo>
                    <a:pt x="705540" y="47914"/>
                  </a:lnTo>
                  <a:lnTo>
                    <a:pt x="690800" y="85458"/>
                  </a:lnTo>
                  <a:cubicBezTo>
                    <a:pt x="669794" y="120029"/>
                    <a:pt x="631781" y="143121"/>
                    <a:pt x="588373" y="143121"/>
                  </a:cubicBezTo>
                  <a:cubicBezTo>
                    <a:pt x="544965" y="143121"/>
                    <a:pt x="506952" y="120029"/>
                    <a:pt x="485946" y="85458"/>
                  </a:cubicBezTo>
                  <a:lnTo>
                    <a:pt x="471206" y="47913"/>
                  </a:lnTo>
                  <a:lnTo>
                    <a:pt x="456465" y="85458"/>
                  </a:lnTo>
                  <a:cubicBezTo>
                    <a:pt x="435459" y="120029"/>
                    <a:pt x="397446" y="143121"/>
                    <a:pt x="354038" y="143121"/>
                  </a:cubicBezTo>
                  <a:cubicBezTo>
                    <a:pt x="310630" y="143121"/>
                    <a:pt x="272617" y="120029"/>
                    <a:pt x="251611" y="85458"/>
                  </a:cubicBezTo>
                  <a:lnTo>
                    <a:pt x="236871" y="47914"/>
                  </a:lnTo>
                  <a:lnTo>
                    <a:pt x="222131" y="85458"/>
                  </a:lnTo>
                  <a:cubicBezTo>
                    <a:pt x="201125" y="120029"/>
                    <a:pt x="163112" y="143121"/>
                    <a:pt x="119704" y="143121"/>
                  </a:cubicBezTo>
                  <a:cubicBezTo>
                    <a:pt x="61828" y="143121"/>
                    <a:pt x="13539" y="102068"/>
                    <a:pt x="2371" y="47493"/>
                  </a:cubicBezTo>
                  <a:lnTo>
                    <a:pt x="797" y="31871"/>
                  </a:lnTo>
                  <a:lnTo>
                    <a:pt x="1" y="31871"/>
                  </a:lnTo>
                  <a:lnTo>
                    <a:pt x="1" y="23978"/>
                  </a:lnTo>
                  <a:lnTo>
                    <a:pt x="0" y="23970"/>
                  </a:lnTo>
                  <a:lnTo>
                    <a:pt x="1" y="23970"/>
                  </a:lnTo>
                  <a:close/>
                </a:path>
              </a:pathLst>
            </a:custGeom>
            <a:solidFill>
              <a:schemeClr val="tx1"/>
            </a:solidFill>
            <a:ln w="125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cxnSp>
          <p:nvCxnSpPr>
            <p:cNvPr id="3145792" name="Straight Connector 62"/>
            <p:cNvCxnSpPr>
              <a:cxnSpLocks/>
            </p:cNvCxnSpPr>
            <p:nvPr/>
          </p:nvCxnSpPr>
          <p:spPr>
            <a:xfrm>
              <a:off x="1248600" y="2525369"/>
              <a:ext cx="997114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" name="Group 69"/>
          <p:cNvGrpSpPr/>
          <p:nvPr/>
        </p:nvGrpSpPr>
        <p:grpSpPr>
          <a:xfrm>
            <a:off x="4010673" y="5997596"/>
            <a:ext cx="521477" cy="521477"/>
            <a:chOff x="1238609" y="5571923"/>
            <a:chExt cx="655320" cy="655320"/>
          </a:xfrm>
        </p:grpSpPr>
        <p:sp>
          <p:nvSpPr>
            <p:cNvPr id="1049001" name="Oval 70"/>
            <p:cNvSpPr/>
            <p:nvPr/>
          </p:nvSpPr>
          <p:spPr>
            <a:xfrm>
              <a:off x="1238609" y="5571923"/>
              <a:ext cx="655320" cy="655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endParaRPr lang="en-US" sz="2000" dirty="0" err="1"/>
            </a:p>
          </p:txBody>
        </p:sp>
        <p:sp>
          <p:nvSpPr>
            <p:cNvPr id="1049002" name="Rectangle 71"/>
            <p:cNvSpPr/>
            <p:nvPr/>
          </p:nvSpPr>
          <p:spPr>
            <a:xfrm>
              <a:off x="1525840" y="5841760"/>
              <a:ext cx="80857" cy="261322"/>
            </a:xfrm>
            <a:prstGeom prst="rect">
              <a:avLst/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9003" name="Oval 72"/>
            <p:cNvSpPr/>
            <p:nvPr/>
          </p:nvSpPr>
          <p:spPr>
            <a:xfrm rot="20125621">
              <a:off x="1505766" y="5674930"/>
              <a:ext cx="121841" cy="121840"/>
            </a:xfrm>
            <a:prstGeom prst="ellips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0000" tIns="90000" rIns="90000" bIns="90000" rtlCol="0" anchor="t"/>
            <a:lstStyle/>
            <a:p>
              <a:pPr algn="l"/>
              <a:endParaRPr lang="en-US" sz="2000" dirty="0" err="1"/>
            </a:p>
          </p:txBody>
        </p:sp>
      </p:grpSp>
      <p:sp>
        <p:nvSpPr>
          <p:cNvPr id="1049004" name="Right Triangle 73"/>
          <p:cNvSpPr/>
          <p:nvPr/>
        </p:nvSpPr>
        <p:spPr>
          <a:xfrm>
            <a:off x="3223466" y="5675146"/>
            <a:ext cx="521477" cy="49137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>
              <a:solidFill>
                <a:schemeClr val="lt1"/>
              </a:solidFill>
            </a:endParaRPr>
          </a:p>
        </p:txBody>
      </p:sp>
      <p:sp>
        <p:nvSpPr>
          <p:cNvPr id="1049005" name="Flowchart: Manual Input 74"/>
          <p:cNvSpPr/>
          <p:nvPr/>
        </p:nvSpPr>
        <p:spPr>
          <a:xfrm rot="5400000">
            <a:off x="2030871" y="5990855"/>
            <a:ext cx="376481" cy="666942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grpSp>
        <p:nvGrpSpPr>
          <p:cNvPr id="189" name="Group 75"/>
          <p:cNvGrpSpPr/>
          <p:nvPr/>
        </p:nvGrpSpPr>
        <p:grpSpPr>
          <a:xfrm>
            <a:off x="980721" y="4404775"/>
            <a:ext cx="710286" cy="866328"/>
            <a:chOff x="1319344" y="4447850"/>
            <a:chExt cx="710286" cy="866328"/>
          </a:xfrm>
        </p:grpSpPr>
        <p:sp>
          <p:nvSpPr>
            <p:cNvPr id="1049006" name="1st"/>
            <p:cNvSpPr/>
            <p:nvPr/>
          </p:nvSpPr>
          <p:spPr>
            <a:xfrm rot="20162632">
              <a:off x="1319344" y="4447850"/>
              <a:ext cx="710286" cy="866328"/>
            </a:xfrm>
            <a:prstGeom prst="snipRoundRect">
              <a:avLst>
                <a:gd name="adj1" fmla="val 0"/>
                <a:gd name="adj2" fmla="val 16667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0000" tIns="90000" rIns="90000" bIns="90000" rtlCol="0" anchor="t"/>
            <a:lstStyle/>
            <a:p>
              <a:endParaRPr lang="en-US" sz="2000" dirty="0" err="1">
                <a:solidFill>
                  <a:schemeClr val="lt1"/>
                </a:solidFill>
              </a:endParaRPr>
            </a:p>
          </p:txBody>
        </p:sp>
        <p:grpSp>
          <p:nvGrpSpPr>
            <p:cNvPr id="190" name="Group 77"/>
            <p:cNvGrpSpPr/>
            <p:nvPr/>
          </p:nvGrpSpPr>
          <p:grpSpPr>
            <a:xfrm rot="20125621">
              <a:off x="1504184" y="4638686"/>
              <a:ext cx="329301" cy="278458"/>
              <a:chOff x="2788394" y="4338914"/>
              <a:chExt cx="654999" cy="553870"/>
            </a:xfrm>
          </p:grpSpPr>
          <p:cxnSp>
            <p:nvCxnSpPr>
              <p:cNvPr id="3145793" name="Straight Connector 80"/>
              <p:cNvCxnSpPr>
                <a:cxnSpLocks/>
              </p:cNvCxnSpPr>
              <p:nvPr/>
            </p:nvCxnSpPr>
            <p:spPr>
              <a:xfrm flipH="1">
                <a:off x="2914650" y="4338914"/>
                <a:ext cx="410221" cy="55387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9007" name="Oval 81"/>
              <p:cNvSpPr/>
              <p:nvPr/>
            </p:nvSpPr>
            <p:spPr>
              <a:xfrm>
                <a:off x="2788394" y="4387850"/>
                <a:ext cx="242348" cy="242348"/>
              </a:xfrm>
              <a:prstGeom prst="ellips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0000" tIns="90000" rIns="90000" bIns="90000" rtlCol="0" anchor="t"/>
              <a:lstStyle/>
              <a:p>
                <a:pPr algn="l"/>
                <a:endParaRPr lang="en-US" sz="2000" dirty="0" err="1"/>
              </a:p>
            </p:txBody>
          </p:sp>
          <p:sp>
            <p:nvSpPr>
              <p:cNvPr id="1049008" name="Oval 82"/>
              <p:cNvSpPr/>
              <p:nvPr/>
            </p:nvSpPr>
            <p:spPr>
              <a:xfrm>
                <a:off x="3201045" y="4610453"/>
                <a:ext cx="242348" cy="242348"/>
              </a:xfrm>
              <a:prstGeom prst="ellips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0000" tIns="90000" rIns="90000" bIns="90000" rtlCol="0" anchor="t"/>
              <a:lstStyle/>
              <a:p>
                <a:pPr algn="l"/>
                <a:endParaRPr lang="en-US" sz="2000" dirty="0" err="1"/>
              </a:p>
            </p:txBody>
          </p:sp>
        </p:grpSp>
        <p:cxnSp>
          <p:nvCxnSpPr>
            <p:cNvPr id="3145794" name="Straight Connector 78"/>
            <p:cNvCxnSpPr>
              <a:cxnSpLocks/>
            </p:cNvCxnSpPr>
            <p:nvPr/>
          </p:nvCxnSpPr>
          <p:spPr>
            <a:xfrm flipV="1">
              <a:off x="1511517" y="4944183"/>
              <a:ext cx="451241" cy="1996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95" name="Straight Connector 79"/>
            <p:cNvCxnSpPr>
              <a:cxnSpLocks/>
            </p:cNvCxnSpPr>
            <p:nvPr/>
          </p:nvCxnSpPr>
          <p:spPr>
            <a:xfrm flipV="1">
              <a:off x="1542056" y="5038872"/>
              <a:ext cx="451241" cy="1996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9009" name="Oval 83">
            <a:hlinkClick r:id="" action="ppaction://noaction"/>
          </p:cNvPr>
          <p:cNvSpPr/>
          <p:nvPr/>
        </p:nvSpPr>
        <p:spPr>
          <a:xfrm>
            <a:off x="3983985" y="5997596"/>
            <a:ext cx="521477" cy="52147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grpSp>
        <p:nvGrpSpPr>
          <p:cNvPr id="191" name="Group 85"/>
          <p:cNvGrpSpPr/>
          <p:nvPr/>
        </p:nvGrpSpPr>
        <p:grpSpPr>
          <a:xfrm rot="21177549">
            <a:off x="1873383" y="3452332"/>
            <a:ext cx="958403" cy="974951"/>
            <a:chOff x="6457679" y="1692290"/>
            <a:chExt cx="1217725" cy="1238750"/>
          </a:xfrm>
        </p:grpSpPr>
        <p:sp>
          <p:nvSpPr>
            <p:cNvPr id="1049010" name="Rectangle: Single Corner Snipped 86"/>
            <p:cNvSpPr/>
            <p:nvPr/>
          </p:nvSpPr>
          <p:spPr>
            <a:xfrm>
              <a:off x="6457679" y="2138489"/>
              <a:ext cx="1217725" cy="792551"/>
            </a:xfrm>
            <a:prstGeom prst="snip1Rect">
              <a:avLst>
                <a:gd name="adj" fmla="val 0"/>
              </a:avLst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 err="1">
                <a:solidFill>
                  <a:schemeClr val="tx1"/>
                </a:solidFill>
              </a:endParaRPr>
            </a:p>
          </p:txBody>
        </p:sp>
        <p:sp>
          <p:nvSpPr>
            <p:cNvPr id="1049011" name="Freeform: Shape 87"/>
            <p:cNvSpPr/>
            <p:nvPr/>
          </p:nvSpPr>
          <p:spPr>
            <a:xfrm rot="5400000" flipV="1">
              <a:off x="6841654" y="2138148"/>
              <a:ext cx="479980" cy="749838"/>
            </a:xfrm>
            <a:custGeom>
              <a:avLst/>
              <a:gdLst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59715 w 657225"/>
                <a:gd name="connsiteY9" fmla="*/ 963797 h 1026736"/>
                <a:gd name="connsiteX10" fmla="*/ 259715 w 657225"/>
                <a:gd name="connsiteY10" fmla="*/ 966770 h 1026736"/>
                <a:gd name="connsiteX11" fmla="*/ 298904 w 657225"/>
                <a:gd name="connsiteY11" fmla="*/ 1005958 h 1026736"/>
                <a:gd name="connsiteX12" fmla="*/ 300025 w 657225"/>
                <a:gd name="connsiteY12" fmla="*/ 1003155 h 1026736"/>
                <a:gd name="connsiteX13" fmla="*/ 323605 w 657225"/>
                <a:gd name="connsiteY13" fmla="*/ 1026736 h 1026736"/>
                <a:gd name="connsiteX14" fmla="*/ 424570 w 657225"/>
                <a:gd name="connsiteY14" fmla="*/ 925771 h 1026736"/>
                <a:gd name="connsiteX15" fmla="*/ 424570 w 657225"/>
                <a:gd name="connsiteY15" fmla="*/ 905769 h 1026736"/>
                <a:gd name="connsiteX16" fmla="*/ 363610 w 657225"/>
                <a:gd name="connsiteY16" fmla="*/ 844807 h 1026736"/>
                <a:gd name="connsiteX17" fmla="*/ 424570 w 657225"/>
                <a:gd name="connsiteY17" fmla="*/ 783849 h 1026736"/>
                <a:gd name="connsiteX18" fmla="*/ 424570 w 657225"/>
                <a:gd name="connsiteY18" fmla="*/ 722888 h 1026736"/>
                <a:gd name="connsiteX19" fmla="*/ 363610 w 657225"/>
                <a:gd name="connsiteY19" fmla="*/ 661928 h 1026736"/>
                <a:gd name="connsiteX20" fmla="*/ 363610 w 657225"/>
                <a:gd name="connsiteY20" fmla="*/ 600968 h 1026736"/>
                <a:gd name="connsiteX21" fmla="*/ 424570 w 657225"/>
                <a:gd name="connsiteY21" fmla="*/ 540008 h 1026736"/>
                <a:gd name="connsiteX22" fmla="*/ 424570 w 657225"/>
                <a:gd name="connsiteY22" fmla="*/ 405764 h 1026736"/>
                <a:gd name="connsiteX23" fmla="*/ 454343 w 657225"/>
                <a:gd name="connsiteY23" fmla="*/ 405765 h 1026736"/>
                <a:gd name="connsiteX24" fmla="*/ 657225 w 657225"/>
                <a:gd name="connsiteY24" fmla="*/ 202883 h 1026736"/>
                <a:gd name="connsiteX25" fmla="*/ 454343 w 657225"/>
                <a:gd name="connsiteY25" fmla="*/ 0 h 1026736"/>
                <a:gd name="connsiteX26" fmla="*/ 202883 w 657225"/>
                <a:gd name="connsiteY26" fmla="*/ 0 h 1026736"/>
                <a:gd name="connsiteX27" fmla="*/ 0 w 657225"/>
                <a:gd name="connsiteY27" fmla="*/ 202882 h 1026736"/>
                <a:gd name="connsiteX28" fmla="*/ 202883 w 657225"/>
                <a:gd name="connsiteY28" fmla="*/ 405764 h 1026736"/>
                <a:gd name="connsiteX29" fmla="*/ 222640 w 657225"/>
                <a:gd name="connsiteY29" fmla="*/ 405765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59715 w 657225"/>
                <a:gd name="connsiteY9" fmla="*/ 963797 h 1026736"/>
                <a:gd name="connsiteX10" fmla="*/ 298904 w 657225"/>
                <a:gd name="connsiteY10" fmla="*/ 1005958 h 1026736"/>
                <a:gd name="connsiteX11" fmla="*/ 300025 w 657225"/>
                <a:gd name="connsiteY11" fmla="*/ 1003155 h 1026736"/>
                <a:gd name="connsiteX12" fmla="*/ 323605 w 657225"/>
                <a:gd name="connsiteY12" fmla="*/ 1026736 h 1026736"/>
                <a:gd name="connsiteX13" fmla="*/ 424570 w 657225"/>
                <a:gd name="connsiteY13" fmla="*/ 925771 h 1026736"/>
                <a:gd name="connsiteX14" fmla="*/ 424570 w 657225"/>
                <a:gd name="connsiteY14" fmla="*/ 905769 h 1026736"/>
                <a:gd name="connsiteX15" fmla="*/ 363610 w 657225"/>
                <a:gd name="connsiteY15" fmla="*/ 844807 h 1026736"/>
                <a:gd name="connsiteX16" fmla="*/ 424570 w 657225"/>
                <a:gd name="connsiteY16" fmla="*/ 783849 h 1026736"/>
                <a:gd name="connsiteX17" fmla="*/ 424570 w 657225"/>
                <a:gd name="connsiteY17" fmla="*/ 722888 h 1026736"/>
                <a:gd name="connsiteX18" fmla="*/ 363610 w 657225"/>
                <a:gd name="connsiteY18" fmla="*/ 661928 h 1026736"/>
                <a:gd name="connsiteX19" fmla="*/ 363610 w 657225"/>
                <a:gd name="connsiteY19" fmla="*/ 600968 h 1026736"/>
                <a:gd name="connsiteX20" fmla="*/ 424570 w 657225"/>
                <a:gd name="connsiteY20" fmla="*/ 540008 h 1026736"/>
                <a:gd name="connsiteX21" fmla="*/ 424570 w 657225"/>
                <a:gd name="connsiteY21" fmla="*/ 405764 h 1026736"/>
                <a:gd name="connsiteX22" fmla="*/ 454343 w 657225"/>
                <a:gd name="connsiteY22" fmla="*/ 405765 h 1026736"/>
                <a:gd name="connsiteX23" fmla="*/ 657225 w 657225"/>
                <a:gd name="connsiteY23" fmla="*/ 202883 h 1026736"/>
                <a:gd name="connsiteX24" fmla="*/ 454343 w 657225"/>
                <a:gd name="connsiteY24" fmla="*/ 0 h 1026736"/>
                <a:gd name="connsiteX25" fmla="*/ 202883 w 657225"/>
                <a:gd name="connsiteY25" fmla="*/ 0 h 1026736"/>
                <a:gd name="connsiteX26" fmla="*/ 0 w 657225"/>
                <a:gd name="connsiteY26" fmla="*/ 202882 h 1026736"/>
                <a:gd name="connsiteX27" fmla="*/ 202883 w 657225"/>
                <a:gd name="connsiteY27" fmla="*/ 405764 h 1026736"/>
                <a:gd name="connsiteX28" fmla="*/ 222640 w 657225"/>
                <a:gd name="connsiteY28" fmla="*/ 405765 h 1026736"/>
                <a:gd name="connsiteX29" fmla="*/ 222640 w 657225"/>
                <a:gd name="connsiteY29" fmla="*/ 926724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98904 w 657225"/>
                <a:gd name="connsiteY9" fmla="*/ 1005958 h 1026736"/>
                <a:gd name="connsiteX10" fmla="*/ 300025 w 657225"/>
                <a:gd name="connsiteY10" fmla="*/ 1003155 h 1026736"/>
                <a:gd name="connsiteX11" fmla="*/ 323605 w 657225"/>
                <a:gd name="connsiteY11" fmla="*/ 1026736 h 1026736"/>
                <a:gd name="connsiteX12" fmla="*/ 424570 w 657225"/>
                <a:gd name="connsiteY12" fmla="*/ 925771 h 1026736"/>
                <a:gd name="connsiteX13" fmla="*/ 424570 w 657225"/>
                <a:gd name="connsiteY13" fmla="*/ 905769 h 1026736"/>
                <a:gd name="connsiteX14" fmla="*/ 363610 w 657225"/>
                <a:gd name="connsiteY14" fmla="*/ 844807 h 1026736"/>
                <a:gd name="connsiteX15" fmla="*/ 424570 w 657225"/>
                <a:gd name="connsiteY15" fmla="*/ 783849 h 1026736"/>
                <a:gd name="connsiteX16" fmla="*/ 424570 w 657225"/>
                <a:gd name="connsiteY16" fmla="*/ 722888 h 1026736"/>
                <a:gd name="connsiteX17" fmla="*/ 363610 w 657225"/>
                <a:gd name="connsiteY17" fmla="*/ 661928 h 1026736"/>
                <a:gd name="connsiteX18" fmla="*/ 363610 w 657225"/>
                <a:gd name="connsiteY18" fmla="*/ 600968 h 1026736"/>
                <a:gd name="connsiteX19" fmla="*/ 424570 w 657225"/>
                <a:gd name="connsiteY19" fmla="*/ 540008 h 1026736"/>
                <a:gd name="connsiteX20" fmla="*/ 424570 w 657225"/>
                <a:gd name="connsiteY20" fmla="*/ 405764 h 1026736"/>
                <a:gd name="connsiteX21" fmla="*/ 454343 w 657225"/>
                <a:gd name="connsiteY21" fmla="*/ 405765 h 1026736"/>
                <a:gd name="connsiteX22" fmla="*/ 657225 w 657225"/>
                <a:gd name="connsiteY22" fmla="*/ 202883 h 1026736"/>
                <a:gd name="connsiteX23" fmla="*/ 454343 w 657225"/>
                <a:gd name="connsiteY23" fmla="*/ 0 h 1026736"/>
                <a:gd name="connsiteX24" fmla="*/ 202883 w 657225"/>
                <a:gd name="connsiteY24" fmla="*/ 0 h 1026736"/>
                <a:gd name="connsiteX25" fmla="*/ 0 w 657225"/>
                <a:gd name="connsiteY25" fmla="*/ 202882 h 1026736"/>
                <a:gd name="connsiteX26" fmla="*/ 202883 w 657225"/>
                <a:gd name="connsiteY26" fmla="*/ 405764 h 1026736"/>
                <a:gd name="connsiteX27" fmla="*/ 222640 w 657225"/>
                <a:gd name="connsiteY27" fmla="*/ 405765 h 1026736"/>
                <a:gd name="connsiteX28" fmla="*/ 222640 w 657225"/>
                <a:gd name="connsiteY28" fmla="*/ 926724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98904 w 657225"/>
                <a:gd name="connsiteY9" fmla="*/ 1005958 h 1026736"/>
                <a:gd name="connsiteX10" fmla="*/ 323605 w 657225"/>
                <a:gd name="connsiteY10" fmla="*/ 1026736 h 1026736"/>
                <a:gd name="connsiteX11" fmla="*/ 424570 w 657225"/>
                <a:gd name="connsiteY11" fmla="*/ 925771 h 1026736"/>
                <a:gd name="connsiteX12" fmla="*/ 424570 w 657225"/>
                <a:gd name="connsiteY12" fmla="*/ 905769 h 1026736"/>
                <a:gd name="connsiteX13" fmla="*/ 363610 w 657225"/>
                <a:gd name="connsiteY13" fmla="*/ 844807 h 1026736"/>
                <a:gd name="connsiteX14" fmla="*/ 424570 w 657225"/>
                <a:gd name="connsiteY14" fmla="*/ 783849 h 1026736"/>
                <a:gd name="connsiteX15" fmla="*/ 424570 w 657225"/>
                <a:gd name="connsiteY15" fmla="*/ 722888 h 1026736"/>
                <a:gd name="connsiteX16" fmla="*/ 363610 w 657225"/>
                <a:gd name="connsiteY16" fmla="*/ 661928 h 1026736"/>
                <a:gd name="connsiteX17" fmla="*/ 363610 w 657225"/>
                <a:gd name="connsiteY17" fmla="*/ 600968 h 1026736"/>
                <a:gd name="connsiteX18" fmla="*/ 424570 w 657225"/>
                <a:gd name="connsiteY18" fmla="*/ 540008 h 1026736"/>
                <a:gd name="connsiteX19" fmla="*/ 424570 w 657225"/>
                <a:gd name="connsiteY19" fmla="*/ 405764 h 1026736"/>
                <a:gd name="connsiteX20" fmla="*/ 454343 w 657225"/>
                <a:gd name="connsiteY20" fmla="*/ 405765 h 1026736"/>
                <a:gd name="connsiteX21" fmla="*/ 657225 w 657225"/>
                <a:gd name="connsiteY21" fmla="*/ 202883 h 1026736"/>
                <a:gd name="connsiteX22" fmla="*/ 454343 w 657225"/>
                <a:gd name="connsiteY22" fmla="*/ 0 h 1026736"/>
                <a:gd name="connsiteX23" fmla="*/ 202883 w 657225"/>
                <a:gd name="connsiteY23" fmla="*/ 0 h 1026736"/>
                <a:gd name="connsiteX24" fmla="*/ 0 w 657225"/>
                <a:gd name="connsiteY24" fmla="*/ 202882 h 1026736"/>
                <a:gd name="connsiteX25" fmla="*/ 202883 w 657225"/>
                <a:gd name="connsiteY25" fmla="*/ 405764 h 1026736"/>
                <a:gd name="connsiteX26" fmla="*/ 222640 w 657225"/>
                <a:gd name="connsiteY26" fmla="*/ 405765 h 1026736"/>
                <a:gd name="connsiteX27" fmla="*/ 222640 w 657225"/>
                <a:gd name="connsiteY27" fmla="*/ 926724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323605 w 657225"/>
                <a:gd name="connsiteY9" fmla="*/ 1026736 h 1026736"/>
                <a:gd name="connsiteX10" fmla="*/ 424570 w 657225"/>
                <a:gd name="connsiteY10" fmla="*/ 925771 h 1026736"/>
                <a:gd name="connsiteX11" fmla="*/ 424570 w 657225"/>
                <a:gd name="connsiteY11" fmla="*/ 905769 h 1026736"/>
                <a:gd name="connsiteX12" fmla="*/ 363610 w 657225"/>
                <a:gd name="connsiteY12" fmla="*/ 844807 h 1026736"/>
                <a:gd name="connsiteX13" fmla="*/ 424570 w 657225"/>
                <a:gd name="connsiteY13" fmla="*/ 783849 h 1026736"/>
                <a:gd name="connsiteX14" fmla="*/ 424570 w 657225"/>
                <a:gd name="connsiteY14" fmla="*/ 722888 h 1026736"/>
                <a:gd name="connsiteX15" fmla="*/ 363610 w 657225"/>
                <a:gd name="connsiteY15" fmla="*/ 661928 h 1026736"/>
                <a:gd name="connsiteX16" fmla="*/ 363610 w 657225"/>
                <a:gd name="connsiteY16" fmla="*/ 600968 h 1026736"/>
                <a:gd name="connsiteX17" fmla="*/ 424570 w 657225"/>
                <a:gd name="connsiteY17" fmla="*/ 540008 h 1026736"/>
                <a:gd name="connsiteX18" fmla="*/ 424570 w 657225"/>
                <a:gd name="connsiteY18" fmla="*/ 405764 h 1026736"/>
                <a:gd name="connsiteX19" fmla="*/ 454343 w 657225"/>
                <a:gd name="connsiteY19" fmla="*/ 405765 h 1026736"/>
                <a:gd name="connsiteX20" fmla="*/ 657225 w 657225"/>
                <a:gd name="connsiteY20" fmla="*/ 202883 h 1026736"/>
                <a:gd name="connsiteX21" fmla="*/ 454343 w 657225"/>
                <a:gd name="connsiteY21" fmla="*/ 0 h 1026736"/>
                <a:gd name="connsiteX22" fmla="*/ 202883 w 657225"/>
                <a:gd name="connsiteY22" fmla="*/ 0 h 1026736"/>
                <a:gd name="connsiteX23" fmla="*/ 0 w 657225"/>
                <a:gd name="connsiteY23" fmla="*/ 202882 h 1026736"/>
                <a:gd name="connsiteX24" fmla="*/ 202883 w 657225"/>
                <a:gd name="connsiteY24" fmla="*/ 405764 h 1026736"/>
                <a:gd name="connsiteX25" fmla="*/ 222640 w 657225"/>
                <a:gd name="connsiteY25" fmla="*/ 405765 h 1026736"/>
                <a:gd name="connsiteX26" fmla="*/ 222640 w 657225"/>
                <a:gd name="connsiteY26" fmla="*/ 926724 h 1026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57225" h="1026736">
                  <a:moveTo>
                    <a:pt x="92348" y="161389"/>
                  </a:moveTo>
                  <a:cubicBezTo>
                    <a:pt x="88702" y="152816"/>
                    <a:pt x="86678" y="143351"/>
                    <a:pt x="86678" y="133350"/>
                  </a:cubicBezTo>
                  <a:cubicBezTo>
                    <a:pt x="86678" y="94297"/>
                    <a:pt x="118110" y="61911"/>
                    <a:pt x="158115" y="61912"/>
                  </a:cubicBezTo>
                  <a:lnTo>
                    <a:pt x="498158" y="61912"/>
                  </a:lnTo>
                  <a:cubicBezTo>
                    <a:pt x="537210" y="61911"/>
                    <a:pt x="569595" y="93345"/>
                    <a:pt x="569595" y="133350"/>
                  </a:cubicBezTo>
                  <a:cubicBezTo>
                    <a:pt x="569595" y="173355"/>
                    <a:pt x="537210" y="204787"/>
                    <a:pt x="498158" y="204788"/>
                  </a:cubicBezTo>
                  <a:lnTo>
                    <a:pt x="158115" y="204788"/>
                  </a:lnTo>
                  <a:cubicBezTo>
                    <a:pt x="128826" y="204788"/>
                    <a:pt x="103287" y="187107"/>
                    <a:pt x="92348" y="161389"/>
                  </a:cubicBezTo>
                  <a:close/>
                  <a:moveTo>
                    <a:pt x="222640" y="926724"/>
                  </a:moveTo>
                  <a:lnTo>
                    <a:pt x="323605" y="1026736"/>
                  </a:lnTo>
                  <a:lnTo>
                    <a:pt x="424570" y="925771"/>
                  </a:lnTo>
                  <a:lnTo>
                    <a:pt x="424570" y="905769"/>
                  </a:lnTo>
                  <a:lnTo>
                    <a:pt x="363610" y="844807"/>
                  </a:lnTo>
                  <a:lnTo>
                    <a:pt x="424570" y="783849"/>
                  </a:lnTo>
                  <a:lnTo>
                    <a:pt x="424570" y="722888"/>
                  </a:lnTo>
                  <a:lnTo>
                    <a:pt x="363610" y="661928"/>
                  </a:lnTo>
                  <a:lnTo>
                    <a:pt x="363610" y="600968"/>
                  </a:lnTo>
                  <a:lnTo>
                    <a:pt x="424570" y="540008"/>
                  </a:lnTo>
                  <a:lnTo>
                    <a:pt x="424570" y="405764"/>
                  </a:lnTo>
                  <a:lnTo>
                    <a:pt x="454343" y="405765"/>
                  </a:lnTo>
                  <a:cubicBezTo>
                    <a:pt x="565785" y="405765"/>
                    <a:pt x="657225" y="315278"/>
                    <a:pt x="657225" y="202883"/>
                  </a:cubicBezTo>
                  <a:cubicBezTo>
                    <a:pt x="656273" y="91439"/>
                    <a:pt x="565785" y="0"/>
                    <a:pt x="454343" y="0"/>
                  </a:cubicBezTo>
                  <a:lnTo>
                    <a:pt x="202883" y="0"/>
                  </a:lnTo>
                  <a:cubicBezTo>
                    <a:pt x="90488" y="0"/>
                    <a:pt x="0" y="91440"/>
                    <a:pt x="0" y="202882"/>
                  </a:cubicBezTo>
                  <a:cubicBezTo>
                    <a:pt x="0" y="314325"/>
                    <a:pt x="90488" y="405764"/>
                    <a:pt x="202883" y="405764"/>
                  </a:cubicBezTo>
                  <a:lnTo>
                    <a:pt x="222640" y="405765"/>
                  </a:lnTo>
                  <a:lnTo>
                    <a:pt x="222640" y="926724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grpSp>
          <p:nvGrpSpPr>
            <p:cNvPr id="192" name="Group 88"/>
            <p:cNvGrpSpPr/>
            <p:nvPr/>
          </p:nvGrpSpPr>
          <p:grpSpPr>
            <a:xfrm>
              <a:off x="6534048" y="2182502"/>
              <a:ext cx="1064988" cy="96308"/>
              <a:chOff x="6524493" y="2182502"/>
              <a:chExt cx="1064988" cy="96308"/>
            </a:xfrm>
            <a:solidFill>
              <a:schemeClr val="accent3"/>
            </a:solidFill>
          </p:grpSpPr>
          <p:sp>
            <p:nvSpPr>
              <p:cNvPr id="1049012" name="Oval 91"/>
              <p:cNvSpPr/>
              <p:nvPr/>
            </p:nvSpPr>
            <p:spPr>
              <a:xfrm>
                <a:off x="6524493" y="2182502"/>
                <a:ext cx="96308" cy="96308"/>
              </a:xfrm>
              <a:prstGeom prst="ellipse">
                <a:avLst/>
              </a:pr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49013" name="Oval 92"/>
              <p:cNvSpPr/>
              <p:nvPr/>
            </p:nvSpPr>
            <p:spPr>
              <a:xfrm>
                <a:off x="7493173" y="2182502"/>
                <a:ext cx="96308" cy="96308"/>
              </a:xfrm>
              <a:prstGeom prst="ellipse">
                <a:avLst/>
              </a:pr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49014" name="Isosceles Triangle 1"/>
            <p:cNvSpPr/>
            <p:nvPr/>
          </p:nvSpPr>
          <p:spPr>
            <a:xfrm>
              <a:off x="6584267" y="1692290"/>
              <a:ext cx="965884" cy="531725"/>
            </a:xfrm>
            <a:custGeom>
              <a:avLst/>
              <a:gdLst>
                <a:gd name="connsiteX0" fmla="*/ 0 w 885563"/>
                <a:gd name="connsiteY0" fmla="*/ 488605 h 488605"/>
                <a:gd name="connsiteX1" fmla="*/ 442782 w 885563"/>
                <a:gd name="connsiteY1" fmla="*/ 0 h 488605"/>
                <a:gd name="connsiteX2" fmla="*/ 885563 w 885563"/>
                <a:gd name="connsiteY2" fmla="*/ 488605 h 488605"/>
                <a:gd name="connsiteX3" fmla="*/ 0 w 885563"/>
                <a:gd name="connsiteY3" fmla="*/ 488605 h 488605"/>
                <a:gd name="connsiteX0" fmla="*/ 0 w 885563"/>
                <a:gd name="connsiteY0" fmla="*/ 488605 h 488605"/>
                <a:gd name="connsiteX1" fmla="*/ 442782 w 885563"/>
                <a:gd name="connsiteY1" fmla="*/ 0 h 488605"/>
                <a:gd name="connsiteX2" fmla="*/ 885563 w 885563"/>
                <a:gd name="connsiteY2" fmla="*/ 488605 h 488605"/>
                <a:gd name="connsiteX3" fmla="*/ 540729 w 885563"/>
                <a:gd name="connsiteY3" fmla="*/ 486659 h 488605"/>
                <a:gd name="connsiteX4" fmla="*/ 0 w 885563"/>
                <a:gd name="connsiteY4" fmla="*/ 488605 h 488605"/>
                <a:gd name="connsiteX0" fmla="*/ 540729 w 885563"/>
                <a:gd name="connsiteY0" fmla="*/ 486659 h 578099"/>
                <a:gd name="connsiteX1" fmla="*/ 0 w 885563"/>
                <a:gd name="connsiteY1" fmla="*/ 488605 h 578099"/>
                <a:gd name="connsiteX2" fmla="*/ 442782 w 885563"/>
                <a:gd name="connsiteY2" fmla="*/ 0 h 578099"/>
                <a:gd name="connsiteX3" fmla="*/ 885563 w 885563"/>
                <a:gd name="connsiteY3" fmla="*/ 488605 h 578099"/>
                <a:gd name="connsiteX4" fmla="*/ 632169 w 885563"/>
                <a:gd name="connsiteY4" fmla="*/ 578099 h 578099"/>
                <a:gd name="connsiteX0" fmla="*/ 0 w 885563"/>
                <a:gd name="connsiteY0" fmla="*/ 488605 h 578099"/>
                <a:gd name="connsiteX1" fmla="*/ 442782 w 885563"/>
                <a:gd name="connsiteY1" fmla="*/ 0 h 578099"/>
                <a:gd name="connsiteX2" fmla="*/ 885563 w 885563"/>
                <a:gd name="connsiteY2" fmla="*/ 488605 h 578099"/>
                <a:gd name="connsiteX3" fmla="*/ 632169 w 885563"/>
                <a:gd name="connsiteY3" fmla="*/ 578099 h 578099"/>
                <a:gd name="connsiteX0" fmla="*/ 0 w 885563"/>
                <a:gd name="connsiteY0" fmla="*/ 488605 h 488605"/>
                <a:gd name="connsiteX1" fmla="*/ 442782 w 885563"/>
                <a:gd name="connsiteY1" fmla="*/ 0 h 488605"/>
                <a:gd name="connsiteX2" fmla="*/ 885563 w 885563"/>
                <a:gd name="connsiteY2" fmla="*/ 488605 h 48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5563" h="488605">
                  <a:moveTo>
                    <a:pt x="0" y="488605"/>
                  </a:moveTo>
                  <a:lnTo>
                    <a:pt x="442782" y="0"/>
                  </a:lnTo>
                  <a:lnTo>
                    <a:pt x="885563" y="488605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 err="1"/>
            </a:p>
          </p:txBody>
        </p:sp>
      </p:grpSp>
      <p:grpSp>
        <p:nvGrpSpPr>
          <p:cNvPr id="193" name="Graphic 14"/>
          <p:cNvGrpSpPr/>
          <p:nvPr/>
        </p:nvGrpSpPr>
        <p:grpSpPr>
          <a:xfrm rot="317851">
            <a:off x="3204398" y="3421797"/>
            <a:ext cx="1008892" cy="936713"/>
            <a:chOff x="9036708" y="1329235"/>
            <a:chExt cx="1484510" cy="1378304"/>
          </a:xfrm>
        </p:grpSpPr>
        <p:sp>
          <p:nvSpPr>
            <p:cNvPr id="1049015" name="Freeform: Shape 98"/>
            <p:cNvSpPr/>
            <p:nvPr/>
          </p:nvSpPr>
          <p:spPr>
            <a:xfrm>
              <a:off x="9036709" y="1595083"/>
              <a:ext cx="1318140" cy="969811"/>
            </a:xfrm>
            <a:custGeom>
              <a:avLst/>
              <a:gdLst>
                <a:gd name="connsiteX0" fmla="*/ 1318140 w 1318139"/>
                <a:gd name="connsiteY0" fmla="*/ 0 h 968380"/>
                <a:gd name="connsiteX1" fmla="*/ 0 w 1318139"/>
                <a:gd name="connsiteY1" fmla="*/ 0 h 968380"/>
                <a:gd name="connsiteX2" fmla="*/ 0 w 1318139"/>
                <a:gd name="connsiteY2" fmla="*/ 815311 h 968380"/>
                <a:gd name="connsiteX3" fmla="*/ 47586 w 1318139"/>
                <a:gd name="connsiteY3" fmla="*/ 923967 h 968380"/>
                <a:gd name="connsiteX4" fmla="*/ 157035 w 1318139"/>
                <a:gd name="connsiteY4" fmla="*/ 968381 h 968380"/>
                <a:gd name="connsiteX5" fmla="*/ 842277 w 1318139"/>
                <a:gd name="connsiteY5" fmla="*/ 968381 h 968380"/>
                <a:gd name="connsiteX6" fmla="*/ 857346 w 1318139"/>
                <a:gd name="connsiteY6" fmla="*/ 962036 h 968380"/>
                <a:gd name="connsiteX7" fmla="*/ 1311795 w 1318139"/>
                <a:gd name="connsiteY7" fmla="*/ 507587 h 968380"/>
                <a:gd name="connsiteX8" fmla="*/ 1318140 w 1318139"/>
                <a:gd name="connsiteY8" fmla="*/ 492518 h 968380"/>
                <a:gd name="connsiteX9" fmla="*/ 1318140 w 1318139"/>
                <a:gd name="connsiteY9" fmla="*/ 0 h 968380"/>
                <a:gd name="connsiteX0" fmla="*/ 0 w 1318140"/>
                <a:gd name="connsiteY0" fmla="*/ 0 h 968381"/>
                <a:gd name="connsiteX1" fmla="*/ 0 w 1318140"/>
                <a:gd name="connsiteY1" fmla="*/ 815311 h 968381"/>
                <a:gd name="connsiteX2" fmla="*/ 47586 w 1318140"/>
                <a:gd name="connsiteY2" fmla="*/ 923967 h 968381"/>
                <a:gd name="connsiteX3" fmla="*/ 157035 w 1318140"/>
                <a:gd name="connsiteY3" fmla="*/ 968381 h 968381"/>
                <a:gd name="connsiteX4" fmla="*/ 842277 w 1318140"/>
                <a:gd name="connsiteY4" fmla="*/ 968381 h 968381"/>
                <a:gd name="connsiteX5" fmla="*/ 857346 w 1318140"/>
                <a:gd name="connsiteY5" fmla="*/ 962036 h 968381"/>
                <a:gd name="connsiteX6" fmla="*/ 1311795 w 1318140"/>
                <a:gd name="connsiteY6" fmla="*/ 507587 h 968381"/>
                <a:gd name="connsiteX7" fmla="*/ 1318140 w 1318140"/>
                <a:gd name="connsiteY7" fmla="*/ 492518 h 968381"/>
                <a:gd name="connsiteX8" fmla="*/ 1318140 w 1318140"/>
                <a:gd name="connsiteY8" fmla="*/ 0 h 968381"/>
                <a:gd name="connsiteX9" fmla="*/ 91440 w 1318140"/>
                <a:gd name="connsiteY9" fmla="*/ 91440 h 968381"/>
                <a:gd name="connsiteX0" fmla="*/ 0 w 1318140"/>
                <a:gd name="connsiteY0" fmla="*/ 239 h 968620"/>
                <a:gd name="connsiteX1" fmla="*/ 0 w 1318140"/>
                <a:gd name="connsiteY1" fmla="*/ 815550 h 968620"/>
                <a:gd name="connsiteX2" fmla="*/ 47586 w 1318140"/>
                <a:gd name="connsiteY2" fmla="*/ 924206 h 968620"/>
                <a:gd name="connsiteX3" fmla="*/ 157035 w 1318140"/>
                <a:gd name="connsiteY3" fmla="*/ 968620 h 968620"/>
                <a:gd name="connsiteX4" fmla="*/ 842277 w 1318140"/>
                <a:gd name="connsiteY4" fmla="*/ 968620 h 968620"/>
                <a:gd name="connsiteX5" fmla="*/ 857346 w 1318140"/>
                <a:gd name="connsiteY5" fmla="*/ 962275 h 968620"/>
                <a:gd name="connsiteX6" fmla="*/ 1311795 w 1318140"/>
                <a:gd name="connsiteY6" fmla="*/ 507826 h 968620"/>
                <a:gd name="connsiteX7" fmla="*/ 1318140 w 1318140"/>
                <a:gd name="connsiteY7" fmla="*/ 492757 h 968620"/>
                <a:gd name="connsiteX8" fmla="*/ 1318140 w 1318140"/>
                <a:gd name="connsiteY8" fmla="*/ 239 h 968620"/>
                <a:gd name="connsiteX9" fmla="*/ 20003 w 1318140"/>
                <a:gd name="connsiteY9" fmla="*/ 0 h 968620"/>
                <a:gd name="connsiteX0" fmla="*/ 0 w 1318140"/>
                <a:gd name="connsiteY0" fmla="*/ 1430 h 969811"/>
                <a:gd name="connsiteX1" fmla="*/ 0 w 1318140"/>
                <a:gd name="connsiteY1" fmla="*/ 816741 h 969811"/>
                <a:gd name="connsiteX2" fmla="*/ 47586 w 1318140"/>
                <a:gd name="connsiteY2" fmla="*/ 925397 h 969811"/>
                <a:gd name="connsiteX3" fmla="*/ 157035 w 1318140"/>
                <a:gd name="connsiteY3" fmla="*/ 969811 h 969811"/>
                <a:gd name="connsiteX4" fmla="*/ 842277 w 1318140"/>
                <a:gd name="connsiteY4" fmla="*/ 969811 h 969811"/>
                <a:gd name="connsiteX5" fmla="*/ 857346 w 1318140"/>
                <a:gd name="connsiteY5" fmla="*/ 963466 h 969811"/>
                <a:gd name="connsiteX6" fmla="*/ 1311795 w 1318140"/>
                <a:gd name="connsiteY6" fmla="*/ 509017 h 969811"/>
                <a:gd name="connsiteX7" fmla="*/ 1318140 w 1318140"/>
                <a:gd name="connsiteY7" fmla="*/ 493948 h 969811"/>
                <a:gd name="connsiteX8" fmla="*/ 1318140 w 1318140"/>
                <a:gd name="connsiteY8" fmla="*/ 1430 h 969811"/>
                <a:gd name="connsiteX9" fmla="*/ 180737 w 1318140"/>
                <a:gd name="connsiteY9" fmla="*/ 0 h 969811"/>
                <a:gd name="connsiteX0" fmla="*/ 0 w 1318140"/>
                <a:gd name="connsiteY0" fmla="*/ 816741 h 969811"/>
                <a:gd name="connsiteX1" fmla="*/ 47586 w 1318140"/>
                <a:gd name="connsiteY1" fmla="*/ 925397 h 969811"/>
                <a:gd name="connsiteX2" fmla="*/ 157035 w 1318140"/>
                <a:gd name="connsiteY2" fmla="*/ 969811 h 969811"/>
                <a:gd name="connsiteX3" fmla="*/ 842277 w 1318140"/>
                <a:gd name="connsiteY3" fmla="*/ 969811 h 969811"/>
                <a:gd name="connsiteX4" fmla="*/ 857346 w 1318140"/>
                <a:gd name="connsiteY4" fmla="*/ 963466 h 969811"/>
                <a:gd name="connsiteX5" fmla="*/ 1311795 w 1318140"/>
                <a:gd name="connsiteY5" fmla="*/ 509017 h 969811"/>
                <a:gd name="connsiteX6" fmla="*/ 1318140 w 1318140"/>
                <a:gd name="connsiteY6" fmla="*/ 493948 h 969811"/>
                <a:gd name="connsiteX7" fmla="*/ 1318140 w 1318140"/>
                <a:gd name="connsiteY7" fmla="*/ 1430 h 969811"/>
                <a:gd name="connsiteX8" fmla="*/ 180737 w 1318140"/>
                <a:gd name="connsiteY8" fmla="*/ 0 h 96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8140" h="969811">
                  <a:moveTo>
                    <a:pt x="0" y="816741"/>
                  </a:moveTo>
                  <a:cubicBezTo>
                    <a:pt x="793" y="857983"/>
                    <a:pt x="17448" y="896845"/>
                    <a:pt x="47586" y="925397"/>
                  </a:cubicBezTo>
                  <a:cubicBezTo>
                    <a:pt x="76931" y="953949"/>
                    <a:pt x="115793" y="969811"/>
                    <a:pt x="157035" y="969811"/>
                  </a:cubicBezTo>
                  <a:lnTo>
                    <a:pt x="842277" y="969811"/>
                  </a:lnTo>
                  <a:cubicBezTo>
                    <a:pt x="847829" y="969811"/>
                    <a:pt x="853380" y="967431"/>
                    <a:pt x="857346" y="963466"/>
                  </a:cubicBezTo>
                  <a:lnTo>
                    <a:pt x="1311795" y="509017"/>
                  </a:lnTo>
                  <a:cubicBezTo>
                    <a:pt x="1315760" y="505051"/>
                    <a:pt x="1318140" y="499500"/>
                    <a:pt x="1318140" y="493948"/>
                  </a:cubicBezTo>
                  <a:lnTo>
                    <a:pt x="1318140" y="1430"/>
                  </a:lnTo>
                  <a:lnTo>
                    <a:pt x="180737" y="0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/>
            </a:p>
          </p:txBody>
        </p:sp>
        <p:sp>
          <p:nvSpPr>
            <p:cNvPr id="1049016" name="Freeform: Shape 99"/>
            <p:cNvSpPr/>
            <p:nvPr/>
          </p:nvSpPr>
          <p:spPr>
            <a:xfrm>
              <a:off x="9036708" y="1370704"/>
              <a:ext cx="184000" cy="1014156"/>
            </a:xfrm>
            <a:custGeom>
              <a:avLst/>
              <a:gdLst>
                <a:gd name="connsiteX0" fmla="*/ 157828 w 184000"/>
                <a:gd name="connsiteY0" fmla="*/ 876949 h 1014156"/>
                <a:gd name="connsiteX1" fmla="*/ 184000 w 184000"/>
                <a:gd name="connsiteY1" fmla="*/ 879328 h 1014156"/>
                <a:gd name="connsiteX2" fmla="*/ 184000 w 184000"/>
                <a:gd name="connsiteY2" fmla="*/ 1362 h 1014156"/>
                <a:gd name="connsiteX3" fmla="*/ 0 w 184000"/>
                <a:gd name="connsiteY3" fmla="*/ 163155 h 1014156"/>
                <a:gd name="connsiteX4" fmla="*/ 0 w 184000"/>
                <a:gd name="connsiteY4" fmla="*/ 1014156 h 1014156"/>
                <a:gd name="connsiteX5" fmla="*/ 157828 w 184000"/>
                <a:gd name="connsiteY5" fmla="*/ 876949 h 1014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000" h="1014156">
                  <a:moveTo>
                    <a:pt x="157828" y="876949"/>
                  </a:moveTo>
                  <a:cubicBezTo>
                    <a:pt x="166552" y="876949"/>
                    <a:pt x="175276" y="877742"/>
                    <a:pt x="184000" y="879328"/>
                  </a:cubicBezTo>
                  <a:lnTo>
                    <a:pt x="184000" y="1362"/>
                  </a:lnTo>
                  <a:cubicBezTo>
                    <a:pt x="84862" y="-11328"/>
                    <a:pt x="0" y="66396"/>
                    <a:pt x="0" y="163155"/>
                  </a:cubicBezTo>
                  <a:lnTo>
                    <a:pt x="0" y="1014156"/>
                  </a:lnTo>
                  <a:cubicBezTo>
                    <a:pt x="10310" y="936432"/>
                    <a:pt x="76931" y="876949"/>
                    <a:pt x="157828" y="876949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017" name="Freeform: Shape 100"/>
            <p:cNvSpPr/>
            <p:nvPr/>
          </p:nvSpPr>
          <p:spPr>
            <a:xfrm>
              <a:off x="9476603" y="1912962"/>
              <a:ext cx="230277" cy="227621"/>
            </a:xfrm>
            <a:custGeom>
              <a:avLst/>
              <a:gdLst>
                <a:gd name="connsiteX0" fmla="*/ 73243 w 230277"/>
                <a:gd name="connsiteY0" fmla="*/ 0 h 227621"/>
                <a:gd name="connsiteX1" fmla="*/ 69278 w 230277"/>
                <a:gd name="connsiteY1" fmla="*/ 7138 h 227621"/>
                <a:gd name="connsiteX2" fmla="*/ 1071 w 230277"/>
                <a:gd name="connsiteY2" fmla="*/ 199862 h 227621"/>
                <a:gd name="connsiteX3" fmla="*/ 5829 w 230277"/>
                <a:gd name="connsiteY3" fmla="*/ 221276 h 227621"/>
                <a:gd name="connsiteX4" fmla="*/ 20898 w 230277"/>
                <a:gd name="connsiteY4" fmla="*/ 227621 h 227621"/>
                <a:gd name="connsiteX5" fmla="*/ 28036 w 230277"/>
                <a:gd name="connsiteY5" fmla="*/ 226828 h 227621"/>
                <a:gd name="connsiteX6" fmla="*/ 220761 w 230277"/>
                <a:gd name="connsiteY6" fmla="*/ 158621 h 227621"/>
                <a:gd name="connsiteX7" fmla="*/ 230278 w 230277"/>
                <a:gd name="connsiteY7" fmla="*/ 152276 h 227621"/>
                <a:gd name="connsiteX8" fmla="*/ 73243 w 230277"/>
                <a:gd name="connsiteY8" fmla="*/ 0 h 227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277" h="227621">
                  <a:moveTo>
                    <a:pt x="73243" y="0"/>
                  </a:moveTo>
                  <a:cubicBezTo>
                    <a:pt x="71657" y="2379"/>
                    <a:pt x="70071" y="4759"/>
                    <a:pt x="69278" y="7138"/>
                  </a:cubicBezTo>
                  <a:lnTo>
                    <a:pt x="1071" y="199862"/>
                  </a:lnTo>
                  <a:cubicBezTo>
                    <a:pt x="-1309" y="207793"/>
                    <a:pt x="278" y="215724"/>
                    <a:pt x="5829" y="221276"/>
                  </a:cubicBezTo>
                  <a:cubicBezTo>
                    <a:pt x="9795" y="225242"/>
                    <a:pt x="15347" y="227621"/>
                    <a:pt x="20898" y="227621"/>
                  </a:cubicBezTo>
                  <a:cubicBezTo>
                    <a:pt x="23278" y="227621"/>
                    <a:pt x="25657" y="227621"/>
                    <a:pt x="28036" y="226828"/>
                  </a:cubicBezTo>
                  <a:lnTo>
                    <a:pt x="220761" y="158621"/>
                  </a:lnTo>
                  <a:cubicBezTo>
                    <a:pt x="224726" y="157035"/>
                    <a:pt x="227899" y="154655"/>
                    <a:pt x="230278" y="152276"/>
                  </a:cubicBezTo>
                  <a:lnTo>
                    <a:pt x="73243" y="0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018" name="Freeform: Shape 109"/>
            <p:cNvSpPr/>
            <p:nvPr/>
          </p:nvSpPr>
          <p:spPr>
            <a:xfrm>
              <a:off x="9476603" y="1991480"/>
              <a:ext cx="149381" cy="148310"/>
            </a:xfrm>
            <a:custGeom>
              <a:avLst/>
              <a:gdLst>
                <a:gd name="connsiteX0" fmla="*/ 20898 w 149381"/>
                <a:gd name="connsiteY0" fmla="*/ 148311 h 148310"/>
                <a:gd name="connsiteX1" fmla="*/ 28036 w 149381"/>
                <a:gd name="connsiteY1" fmla="*/ 147517 h 148310"/>
                <a:gd name="connsiteX2" fmla="*/ 149381 w 149381"/>
                <a:gd name="connsiteY2" fmla="*/ 104690 h 148310"/>
                <a:gd name="connsiteX3" fmla="*/ 43898 w 149381"/>
                <a:gd name="connsiteY3" fmla="*/ 0 h 148310"/>
                <a:gd name="connsiteX4" fmla="*/ 1071 w 149381"/>
                <a:gd name="connsiteY4" fmla="*/ 120552 h 148310"/>
                <a:gd name="connsiteX5" fmla="*/ 5829 w 149381"/>
                <a:gd name="connsiteY5" fmla="*/ 141966 h 148310"/>
                <a:gd name="connsiteX6" fmla="*/ 20898 w 149381"/>
                <a:gd name="connsiteY6" fmla="*/ 148311 h 14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381" h="148310">
                  <a:moveTo>
                    <a:pt x="20898" y="148311"/>
                  </a:moveTo>
                  <a:cubicBezTo>
                    <a:pt x="23278" y="148311"/>
                    <a:pt x="25657" y="148311"/>
                    <a:pt x="28036" y="147517"/>
                  </a:cubicBezTo>
                  <a:lnTo>
                    <a:pt x="149381" y="104690"/>
                  </a:lnTo>
                  <a:lnTo>
                    <a:pt x="43898" y="0"/>
                  </a:lnTo>
                  <a:lnTo>
                    <a:pt x="1071" y="120552"/>
                  </a:lnTo>
                  <a:cubicBezTo>
                    <a:pt x="-1309" y="128483"/>
                    <a:pt x="278" y="136414"/>
                    <a:pt x="5829" y="141966"/>
                  </a:cubicBezTo>
                  <a:cubicBezTo>
                    <a:pt x="9795" y="146724"/>
                    <a:pt x="15347" y="148311"/>
                    <a:pt x="20898" y="148311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019" name="Freeform: Shape 110"/>
            <p:cNvSpPr/>
            <p:nvPr/>
          </p:nvSpPr>
          <p:spPr>
            <a:xfrm>
              <a:off x="9549846" y="1378807"/>
              <a:ext cx="688414" cy="686432"/>
            </a:xfrm>
            <a:custGeom>
              <a:avLst/>
              <a:gdLst>
                <a:gd name="connsiteX0" fmla="*/ 688415 w 688414"/>
                <a:gd name="connsiteY0" fmla="*/ 145535 h 686432"/>
                <a:gd name="connsiteX1" fmla="*/ 682070 w 688414"/>
                <a:gd name="connsiteY1" fmla="*/ 130466 h 686432"/>
                <a:gd name="connsiteX2" fmla="*/ 640828 w 688414"/>
                <a:gd name="connsiteY2" fmla="*/ 89224 h 686432"/>
                <a:gd name="connsiteX3" fmla="*/ 640828 w 688414"/>
                <a:gd name="connsiteY3" fmla="*/ 89224 h 686432"/>
                <a:gd name="connsiteX4" fmla="*/ 557552 w 688414"/>
                <a:gd name="connsiteY4" fmla="*/ 5948 h 686432"/>
                <a:gd name="connsiteX5" fmla="*/ 528208 w 688414"/>
                <a:gd name="connsiteY5" fmla="*/ 5948 h 686432"/>
                <a:gd name="connsiteX6" fmla="*/ 445725 w 688414"/>
                <a:gd name="connsiteY6" fmla="*/ 88431 h 686432"/>
                <a:gd name="connsiteX7" fmla="*/ 445725 w 688414"/>
                <a:gd name="connsiteY7" fmla="*/ 88431 h 686432"/>
                <a:gd name="connsiteX8" fmla="*/ 793 w 688414"/>
                <a:gd name="connsiteY8" fmla="*/ 533363 h 686432"/>
                <a:gd name="connsiteX9" fmla="*/ 0 w 688414"/>
                <a:gd name="connsiteY9" fmla="*/ 534156 h 686432"/>
                <a:gd name="connsiteX10" fmla="*/ 99138 w 688414"/>
                <a:gd name="connsiteY10" fmla="*/ 630915 h 686432"/>
                <a:gd name="connsiteX11" fmla="*/ 99138 w 688414"/>
                <a:gd name="connsiteY11" fmla="*/ 630915 h 686432"/>
                <a:gd name="connsiteX12" fmla="*/ 156242 w 688414"/>
                <a:gd name="connsiteY12" fmla="*/ 686432 h 686432"/>
                <a:gd name="connsiteX13" fmla="*/ 599587 w 688414"/>
                <a:gd name="connsiteY13" fmla="*/ 243087 h 686432"/>
                <a:gd name="connsiteX14" fmla="*/ 599587 w 688414"/>
                <a:gd name="connsiteY14" fmla="*/ 243087 h 686432"/>
                <a:gd name="connsiteX15" fmla="*/ 682070 w 688414"/>
                <a:gd name="connsiteY15" fmla="*/ 160604 h 686432"/>
                <a:gd name="connsiteX16" fmla="*/ 688415 w 688414"/>
                <a:gd name="connsiteY16" fmla="*/ 145535 h 686432"/>
                <a:gd name="connsiteX17" fmla="*/ 688415 w 688414"/>
                <a:gd name="connsiteY17" fmla="*/ 145535 h 686432"/>
                <a:gd name="connsiteX18" fmla="*/ 688415 w 688414"/>
                <a:gd name="connsiteY18" fmla="*/ 145535 h 686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8414" h="686432">
                  <a:moveTo>
                    <a:pt x="688415" y="145535"/>
                  </a:moveTo>
                  <a:cubicBezTo>
                    <a:pt x="688415" y="139983"/>
                    <a:pt x="686035" y="134431"/>
                    <a:pt x="682070" y="130466"/>
                  </a:cubicBezTo>
                  <a:lnTo>
                    <a:pt x="640828" y="89224"/>
                  </a:lnTo>
                  <a:lnTo>
                    <a:pt x="640828" y="89224"/>
                  </a:lnTo>
                  <a:lnTo>
                    <a:pt x="557552" y="5948"/>
                  </a:lnTo>
                  <a:cubicBezTo>
                    <a:pt x="549621" y="-1983"/>
                    <a:pt x="536139" y="-1983"/>
                    <a:pt x="528208" y="5948"/>
                  </a:cubicBezTo>
                  <a:lnTo>
                    <a:pt x="445725" y="88431"/>
                  </a:lnTo>
                  <a:lnTo>
                    <a:pt x="445725" y="88431"/>
                  </a:lnTo>
                  <a:lnTo>
                    <a:pt x="793" y="533363"/>
                  </a:lnTo>
                  <a:cubicBezTo>
                    <a:pt x="793" y="533363"/>
                    <a:pt x="0" y="534156"/>
                    <a:pt x="0" y="534156"/>
                  </a:cubicBezTo>
                  <a:lnTo>
                    <a:pt x="99138" y="630915"/>
                  </a:lnTo>
                  <a:lnTo>
                    <a:pt x="99138" y="630915"/>
                  </a:lnTo>
                  <a:lnTo>
                    <a:pt x="156242" y="686432"/>
                  </a:lnTo>
                  <a:lnTo>
                    <a:pt x="599587" y="243087"/>
                  </a:lnTo>
                  <a:lnTo>
                    <a:pt x="599587" y="243087"/>
                  </a:lnTo>
                  <a:lnTo>
                    <a:pt x="682070" y="160604"/>
                  </a:lnTo>
                  <a:cubicBezTo>
                    <a:pt x="686035" y="155845"/>
                    <a:pt x="688415" y="151086"/>
                    <a:pt x="688415" y="145535"/>
                  </a:cubicBezTo>
                  <a:cubicBezTo>
                    <a:pt x="688415" y="145535"/>
                    <a:pt x="688415" y="145535"/>
                    <a:pt x="688415" y="145535"/>
                  </a:cubicBezTo>
                  <a:cubicBezTo>
                    <a:pt x="688415" y="145535"/>
                    <a:pt x="688415" y="145535"/>
                    <a:pt x="688415" y="145535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020" name="Freeform: Shape 111"/>
            <p:cNvSpPr/>
            <p:nvPr/>
          </p:nvSpPr>
          <p:spPr>
            <a:xfrm>
              <a:off x="10062192" y="1329235"/>
              <a:ext cx="224845" cy="224451"/>
            </a:xfrm>
            <a:custGeom>
              <a:avLst/>
              <a:gdLst>
                <a:gd name="connsiteX0" fmla="*/ 192724 w 224845"/>
                <a:gd name="connsiteY0" fmla="*/ 31727 h 224451"/>
                <a:gd name="connsiteX1" fmla="*/ 38069 w 224845"/>
                <a:gd name="connsiteY1" fmla="*/ 32520 h 224451"/>
                <a:gd name="connsiteX2" fmla="*/ 0 w 224845"/>
                <a:gd name="connsiteY2" fmla="*/ 70589 h 224451"/>
                <a:gd name="connsiteX3" fmla="*/ 0 w 224845"/>
                <a:gd name="connsiteY3" fmla="*/ 70589 h 224451"/>
                <a:gd name="connsiteX4" fmla="*/ 0 w 224845"/>
                <a:gd name="connsiteY4" fmla="*/ 70589 h 224451"/>
                <a:gd name="connsiteX5" fmla="*/ 154655 w 224845"/>
                <a:gd name="connsiteY5" fmla="*/ 224451 h 224451"/>
                <a:gd name="connsiteX6" fmla="*/ 154655 w 224845"/>
                <a:gd name="connsiteY6" fmla="*/ 224451 h 224451"/>
                <a:gd name="connsiteX7" fmla="*/ 154655 w 224845"/>
                <a:gd name="connsiteY7" fmla="*/ 224451 h 224451"/>
                <a:gd name="connsiteX8" fmla="*/ 192724 w 224845"/>
                <a:gd name="connsiteY8" fmla="*/ 185589 h 224451"/>
                <a:gd name="connsiteX9" fmla="*/ 192724 w 224845"/>
                <a:gd name="connsiteY9" fmla="*/ 31727 h 224451"/>
                <a:gd name="connsiteX10" fmla="*/ 192724 w 224845"/>
                <a:gd name="connsiteY10" fmla="*/ 31727 h 224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845" h="224451">
                  <a:moveTo>
                    <a:pt x="192724" y="31727"/>
                  </a:moveTo>
                  <a:cubicBezTo>
                    <a:pt x="149897" y="-11101"/>
                    <a:pt x="80897" y="-10308"/>
                    <a:pt x="38069" y="32520"/>
                  </a:cubicBezTo>
                  <a:lnTo>
                    <a:pt x="0" y="70589"/>
                  </a:lnTo>
                  <a:lnTo>
                    <a:pt x="0" y="70589"/>
                  </a:lnTo>
                  <a:lnTo>
                    <a:pt x="0" y="70589"/>
                  </a:lnTo>
                  <a:lnTo>
                    <a:pt x="154655" y="224451"/>
                  </a:lnTo>
                  <a:lnTo>
                    <a:pt x="154655" y="224451"/>
                  </a:lnTo>
                  <a:lnTo>
                    <a:pt x="154655" y="224451"/>
                  </a:lnTo>
                  <a:lnTo>
                    <a:pt x="192724" y="185589"/>
                  </a:lnTo>
                  <a:cubicBezTo>
                    <a:pt x="235552" y="142762"/>
                    <a:pt x="235552" y="73761"/>
                    <a:pt x="192724" y="31727"/>
                  </a:cubicBezTo>
                  <a:lnTo>
                    <a:pt x="192724" y="31727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021" name="Freeform: Shape 112"/>
            <p:cNvSpPr/>
            <p:nvPr/>
          </p:nvSpPr>
          <p:spPr>
            <a:xfrm>
              <a:off x="9743183" y="1929504"/>
              <a:ext cx="778035" cy="778035"/>
            </a:xfrm>
            <a:custGeom>
              <a:avLst/>
              <a:gdLst>
                <a:gd name="connsiteX0" fmla="*/ 778036 w 778035"/>
                <a:gd name="connsiteY0" fmla="*/ 0 h 778035"/>
                <a:gd name="connsiteX1" fmla="*/ 0 w 778035"/>
                <a:gd name="connsiteY1" fmla="*/ 778036 h 778035"/>
                <a:gd name="connsiteX2" fmla="*/ 778036 w 778035"/>
                <a:gd name="connsiteY2" fmla="*/ 778036 h 778035"/>
                <a:gd name="connsiteX3" fmla="*/ 778036 w 778035"/>
                <a:gd name="connsiteY3" fmla="*/ 0 h 778035"/>
                <a:gd name="connsiteX4" fmla="*/ 379897 w 778035"/>
                <a:gd name="connsiteY4" fmla="*/ 609104 h 778035"/>
                <a:gd name="connsiteX5" fmla="*/ 606725 w 778035"/>
                <a:gd name="connsiteY5" fmla="*/ 382276 h 778035"/>
                <a:gd name="connsiteX6" fmla="*/ 606725 w 778035"/>
                <a:gd name="connsiteY6" fmla="*/ 609104 h 778035"/>
                <a:gd name="connsiteX7" fmla="*/ 379897 w 778035"/>
                <a:gd name="connsiteY7" fmla="*/ 609104 h 778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8035" h="778035">
                  <a:moveTo>
                    <a:pt x="778036" y="0"/>
                  </a:moveTo>
                  <a:lnTo>
                    <a:pt x="0" y="778036"/>
                  </a:lnTo>
                  <a:lnTo>
                    <a:pt x="778036" y="778036"/>
                  </a:lnTo>
                  <a:lnTo>
                    <a:pt x="778036" y="0"/>
                  </a:lnTo>
                  <a:close/>
                  <a:moveTo>
                    <a:pt x="379897" y="609104"/>
                  </a:moveTo>
                  <a:lnTo>
                    <a:pt x="606725" y="382276"/>
                  </a:lnTo>
                  <a:lnTo>
                    <a:pt x="606725" y="609104"/>
                  </a:lnTo>
                  <a:lnTo>
                    <a:pt x="379897" y="609104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/>
            </a:p>
          </p:txBody>
        </p:sp>
        <p:sp>
          <p:nvSpPr>
            <p:cNvPr id="1049022" name="Freeform: Shape 113"/>
            <p:cNvSpPr/>
            <p:nvPr/>
          </p:nvSpPr>
          <p:spPr>
            <a:xfrm>
              <a:off x="9378536" y="2139790"/>
              <a:ext cx="611483" cy="7931"/>
            </a:xfrm>
            <a:custGeom>
              <a:avLst/>
              <a:gdLst>
                <a:gd name="connsiteX0" fmla="*/ 0 w 611483"/>
                <a:gd name="connsiteY0" fmla="*/ 0 h 7931"/>
                <a:gd name="connsiteX1" fmla="*/ 611484 w 611483"/>
                <a:gd name="connsiteY1" fmla="*/ 0 h 7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1483" h="7931">
                  <a:moveTo>
                    <a:pt x="0" y="0"/>
                  </a:moveTo>
                  <a:lnTo>
                    <a:pt x="611484" y="0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</p:grpSp>
      <p:grpSp>
        <p:nvGrpSpPr>
          <p:cNvPr id="194" name="Graphic 81"/>
          <p:cNvGrpSpPr/>
          <p:nvPr/>
        </p:nvGrpSpPr>
        <p:grpSpPr>
          <a:xfrm rot="21372904">
            <a:off x="2050313" y="4892791"/>
            <a:ext cx="876362" cy="983672"/>
            <a:chOff x="6917101" y="3747502"/>
            <a:chExt cx="1285317" cy="1442703"/>
          </a:xfrm>
        </p:grpSpPr>
        <p:sp>
          <p:nvSpPr>
            <p:cNvPr id="1049023" name="Freeform: Shape 120"/>
            <p:cNvSpPr/>
            <p:nvPr/>
          </p:nvSpPr>
          <p:spPr>
            <a:xfrm>
              <a:off x="6923658" y="3754059"/>
              <a:ext cx="1270889" cy="874802"/>
            </a:xfrm>
            <a:custGeom>
              <a:avLst/>
              <a:gdLst>
                <a:gd name="connsiteX0" fmla="*/ 325264 w 1270889"/>
                <a:gd name="connsiteY0" fmla="*/ 857753 h 874802"/>
                <a:gd name="connsiteX1" fmla="*/ 634789 w 1270889"/>
                <a:gd name="connsiteY1" fmla="*/ 874803 h 874802"/>
                <a:gd name="connsiteX2" fmla="*/ 948249 w 1270889"/>
                <a:gd name="connsiteY2" fmla="*/ 857753 h 874802"/>
                <a:gd name="connsiteX3" fmla="*/ 1008580 w 1270889"/>
                <a:gd name="connsiteY3" fmla="*/ 849883 h 874802"/>
                <a:gd name="connsiteX4" fmla="*/ 1270890 w 1270889"/>
                <a:gd name="connsiteY4" fmla="*/ 743648 h 874802"/>
                <a:gd name="connsiteX5" fmla="*/ 1109570 w 1270889"/>
                <a:gd name="connsiteY5" fmla="*/ 657086 h 874802"/>
                <a:gd name="connsiteX6" fmla="*/ 1007269 w 1270889"/>
                <a:gd name="connsiteY6" fmla="*/ 108859 h 874802"/>
                <a:gd name="connsiteX7" fmla="*/ 898410 w 1270889"/>
                <a:gd name="connsiteY7" fmla="*/ 0 h 874802"/>
                <a:gd name="connsiteX8" fmla="*/ 372480 w 1270889"/>
                <a:gd name="connsiteY8" fmla="*/ 0 h 874802"/>
                <a:gd name="connsiteX9" fmla="*/ 263621 w 1270889"/>
                <a:gd name="connsiteY9" fmla="*/ 108859 h 874802"/>
                <a:gd name="connsiteX10" fmla="*/ 161320 w 1270889"/>
                <a:gd name="connsiteY10" fmla="*/ 657086 h 874802"/>
                <a:gd name="connsiteX11" fmla="*/ 0 w 1270889"/>
                <a:gd name="connsiteY11" fmla="*/ 743648 h 874802"/>
                <a:gd name="connsiteX12" fmla="*/ 266244 w 1270889"/>
                <a:gd name="connsiteY12" fmla="*/ 849883 h 874802"/>
                <a:gd name="connsiteX13" fmla="*/ 325264 w 1270889"/>
                <a:gd name="connsiteY13" fmla="*/ 857753 h 87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0889" h="874802">
                  <a:moveTo>
                    <a:pt x="325264" y="857753"/>
                  </a:moveTo>
                  <a:cubicBezTo>
                    <a:pt x="417072" y="868245"/>
                    <a:pt x="521996" y="874803"/>
                    <a:pt x="634789" y="874803"/>
                  </a:cubicBezTo>
                  <a:cubicBezTo>
                    <a:pt x="748894" y="874803"/>
                    <a:pt x="855129" y="868245"/>
                    <a:pt x="948249" y="857753"/>
                  </a:cubicBezTo>
                  <a:lnTo>
                    <a:pt x="1008580" y="849883"/>
                  </a:lnTo>
                  <a:cubicBezTo>
                    <a:pt x="1167278" y="826275"/>
                    <a:pt x="1270890" y="788240"/>
                    <a:pt x="1270890" y="743648"/>
                  </a:cubicBezTo>
                  <a:cubicBezTo>
                    <a:pt x="1270890" y="710859"/>
                    <a:pt x="1210559" y="679382"/>
                    <a:pt x="1109570" y="657086"/>
                  </a:cubicBezTo>
                  <a:lnTo>
                    <a:pt x="1007269" y="108859"/>
                  </a:lnTo>
                  <a:cubicBezTo>
                    <a:pt x="1007269" y="48527"/>
                    <a:pt x="958742" y="0"/>
                    <a:pt x="898410" y="0"/>
                  </a:cubicBezTo>
                  <a:lnTo>
                    <a:pt x="372480" y="0"/>
                  </a:lnTo>
                  <a:cubicBezTo>
                    <a:pt x="312148" y="0"/>
                    <a:pt x="263621" y="48527"/>
                    <a:pt x="263621" y="108859"/>
                  </a:cubicBezTo>
                  <a:lnTo>
                    <a:pt x="161320" y="657086"/>
                  </a:lnTo>
                  <a:cubicBezTo>
                    <a:pt x="60331" y="680694"/>
                    <a:pt x="0" y="710859"/>
                    <a:pt x="0" y="743648"/>
                  </a:cubicBezTo>
                  <a:cubicBezTo>
                    <a:pt x="0" y="786929"/>
                    <a:pt x="104924" y="826275"/>
                    <a:pt x="266244" y="849883"/>
                  </a:cubicBezTo>
                  <a:lnTo>
                    <a:pt x="325264" y="857753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grpSp>
          <p:nvGrpSpPr>
            <p:cNvPr id="195" name="Graphic 81"/>
            <p:cNvGrpSpPr/>
            <p:nvPr/>
          </p:nvGrpSpPr>
          <p:grpSpPr>
            <a:xfrm>
              <a:off x="7081044" y="4601319"/>
              <a:ext cx="956118" cy="581015"/>
              <a:chOff x="7081044" y="4601319"/>
              <a:chExt cx="956118" cy="581015"/>
            </a:xfrm>
          </p:grpSpPr>
          <p:sp>
            <p:nvSpPr>
              <p:cNvPr id="1049024" name="Freeform: Shape 122"/>
              <p:cNvSpPr/>
              <p:nvPr/>
            </p:nvSpPr>
            <p:spPr>
              <a:xfrm>
                <a:off x="7081044" y="4610500"/>
                <a:ext cx="141647" cy="571835"/>
              </a:xfrm>
              <a:custGeom>
                <a:avLst/>
                <a:gdLst>
                  <a:gd name="connsiteX0" fmla="*/ 141647 w 141647"/>
                  <a:gd name="connsiteY0" fmla="*/ 0 h 571835"/>
                  <a:gd name="connsiteX1" fmla="*/ 0 w 141647"/>
                  <a:gd name="connsiteY1" fmla="*/ 571835 h 571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1647" h="571835">
                    <a:moveTo>
                      <a:pt x="141647" y="0"/>
                    </a:moveTo>
                    <a:lnTo>
                      <a:pt x="0" y="571835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  <p:sp>
            <p:nvSpPr>
              <p:cNvPr id="1049025" name="Freeform: Shape 123"/>
              <p:cNvSpPr/>
              <p:nvPr/>
            </p:nvSpPr>
            <p:spPr>
              <a:xfrm>
                <a:off x="7895515" y="4601319"/>
                <a:ext cx="141647" cy="581015"/>
              </a:xfrm>
              <a:custGeom>
                <a:avLst/>
                <a:gdLst>
                  <a:gd name="connsiteX0" fmla="*/ 0 w 141647"/>
                  <a:gd name="connsiteY0" fmla="*/ 0 h 581015"/>
                  <a:gd name="connsiteX1" fmla="*/ 141647 w 141647"/>
                  <a:gd name="connsiteY1" fmla="*/ 581016 h 581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1647" h="581015">
                    <a:moveTo>
                      <a:pt x="0" y="0"/>
                    </a:moveTo>
                    <a:lnTo>
                      <a:pt x="141647" y="581016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  <p:sp>
            <p:nvSpPr>
              <p:cNvPr id="1049026" name="Freeform: Shape 124"/>
              <p:cNvSpPr/>
              <p:nvPr/>
            </p:nvSpPr>
            <p:spPr>
              <a:xfrm>
                <a:off x="7189902" y="4739032"/>
                <a:ext cx="797421" cy="241324"/>
              </a:xfrm>
              <a:custGeom>
                <a:avLst/>
                <a:gdLst>
                  <a:gd name="connsiteX0" fmla="*/ 0 w 797421"/>
                  <a:gd name="connsiteY0" fmla="*/ 0 h 241324"/>
                  <a:gd name="connsiteX1" fmla="*/ 797421 w 797421"/>
                  <a:gd name="connsiteY1" fmla="*/ 241325 h 24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7421" h="241324">
                    <a:moveTo>
                      <a:pt x="0" y="0"/>
                    </a:moveTo>
                    <a:lnTo>
                      <a:pt x="797421" y="241325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  <p:sp>
            <p:nvSpPr>
              <p:cNvPr id="1049027" name="Freeform: Shape 125"/>
              <p:cNvSpPr/>
              <p:nvPr/>
            </p:nvSpPr>
            <p:spPr>
              <a:xfrm>
                <a:off x="7136129" y="4739032"/>
                <a:ext cx="797421" cy="241324"/>
              </a:xfrm>
              <a:custGeom>
                <a:avLst/>
                <a:gdLst>
                  <a:gd name="connsiteX0" fmla="*/ 797421 w 797421"/>
                  <a:gd name="connsiteY0" fmla="*/ 0 h 241324"/>
                  <a:gd name="connsiteX1" fmla="*/ 0 w 797421"/>
                  <a:gd name="connsiteY1" fmla="*/ 241325 h 24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7421" h="241324">
                    <a:moveTo>
                      <a:pt x="797421" y="0"/>
                    </a:moveTo>
                    <a:lnTo>
                      <a:pt x="0" y="241325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</p:grpSp>
      </p:grpSp>
      <p:sp>
        <p:nvSpPr>
          <p:cNvPr id="1049028" name="Trapezoid 37"/>
          <p:cNvSpPr/>
          <p:nvPr/>
        </p:nvSpPr>
        <p:spPr>
          <a:xfrm rot="18369532">
            <a:off x="2913788" y="4420473"/>
            <a:ext cx="882889" cy="937253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513685 w 1700212"/>
              <a:gd name="connsiteY2" fmla="*/ 128449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680266"/>
              <a:gd name="connsiteY0" fmla="*/ 1551484 h 1551484"/>
              <a:gd name="connsiteX1" fmla="*/ 282029 w 1680266"/>
              <a:gd name="connsiteY1" fmla="*/ 0 h 1551484"/>
              <a:gd name="connsiteX2" fmla="*/ 1513685 w 1680266"/>
              <a:gd name="connsiteY2" fmla="*/ 128449 h 1551484"/>
              <a:gd name="connsiteX3" fmla="*/ 1680266 w 1680266"/>
              <a:gd name="connsiteY3" fmla="*/ 777810 h 1551484"/>
              <a:gd name="connsiteX4" fmla="*/ 0 w 1680266"/>
              <a:gd name="connsiteY4" fmla="*/ 1551484 h 1551484"/>
              <a:gd name="connsiteX0" fmla="*/ 0 w 1680266"/>
              <a:gd name="connsiteY0" fmla="*/ 1423035 h 1423035"/>
              <a:gd name="connsiteX1" fmla="*/ 96526 w 1680266"/>
              <a:gd name="connsiteY1" fmla="*/ 381437 h 1423035"/>
              <a:gd name="connsiteX2" fmla="*/ 1513685 w 1680266"/>
              <a:gd name="connsiteY2" fmla="*/ 0 h 1423035"/>
              <a:gd name="connsiteX3" fmla="*/ 1680266 w 1680266"/>
              <a:gd name="connsiteY3" fmla="*/ 649361 h 1423035"/>
              <a:gd name="connsiteX4" fmla="*/ 0 w 1680266"/>
              <a:gd name="connsiteY4" fmla="*/ 1423035 h 1423035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331658 w 1583740"/>
              <a:gd name="connsiteY4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925112 w 1583740"/>
              <a:gd name="connsiteY4" fmla="*/ 1196306 h 1696170"/>
              <a:gd name="connsiteX5" fmla="*/ 331658 w 1583740"/>
              <a:gd name="connsiteY5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1124042 w 1583740"/>
              <a:gd name="connsiteY4" fmla="*/ 797867 h 1696170"/>
              <a:gd name="connsiteX5" fmla="*/ 331658 w 1583740"/>
              <a:gd name="connsiteY5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1124042 w 1583740"/>
              <a:gd name="connsiteY4" fmla="*/ 797867 h 1696170"/>
              <a:gd name="connsiteX5" fmla="*/ 795425 w 1583740"/>
              <a:gd name="connsiteY5" fmla="*/ 1178463 h 1696170"/>
              <a:gd name="connsiteX6" fmla="*/ 331658 w 1583740"/>
              <a:gd name="connsiteY6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1124042 w 1583740"/>
              <a:gd name="connsiteY4" fmla="*/ 797867 h 1696170"/>
              <a:gd name="connsiteX5" fmla="*/ 871994 w 1583740"/>
              <a:gd name="connsiteY5" fmla="*/ 1243408 h 1696170"/>
              <a:gd name="connsiteX6" fmla="*/ 331658 w 1583740"/>
              <a:gd name="connsiteY6" fmla="*/ 1696170 h 1696170"/>
              <a:gd name="connsiteX0" fmla="*/ 263233 w 1583740"/>
              <a:gd name="connsiteY0" fmla="*/ 1428536 h 1428536"/>
              <a:gd name="connsiteX1" fmla="*/ 0 w 1583740"/>
              <a:gd name="connsiteY1" fmla="*/ 381437 h 1428536"/>
              <a:gd name="connsiteX2" fmla="*/ 1417159 w 1583740"/>
              <a:gd name="connsiteY2" fmla="*/ 0 h 1428536"/>
              <a:gd name="connsiteX3" fmla="*/ 1583740 w 1583740"/>
              <a:gd name="connsiteY3" fmla="*/ 649361 h 1428536"/>
              <a:gd name="connsiteX4" fmla="*/ 1124042 w 1583740"/>
              <a:gd name="connsiteY4" fmla="*/ 797867 h 1428536"/>
              <a:gd name="connsiteX5" fmla="*/ 871994 w 1583740"/>
              <a:gd name="connsiteY5" fmla="*/ 1243408 h 1428536"/>
              <a:gd name="connsiteX6" fmla="*/ 263233 w 1583740"/>
              <a:gd name="connsiteY6" fmla="*/ 1428536 h 1428536"/>
              <a:gd name="connsiteX0" fmla="*/ 263233 w 1583740"/>
              <a:gd name="connsiteY0" fmla="*/ 1428536 h 1428536"/>
              <a:gd name="connsiteX1" fmla="*/ 0 w 1583740"/>
              <a:gd name="connsiteY1" fmla="*/ 381437 h 1428536"/>
              <a:gd name="connsiteX2" fmla="*/ 1417159 w 1583740"/>
              <a:gd name="connsiteY2" fmla="*/ 0 h 1428536"/>
              <a:gd name="connsiteX3" fmla="*/ 1583740 w 1583740"/>
              <a:gd name="connsiteY3" fmla="*/ 649361 h 1428536"/>
              <a:gd name="connsiteX4" fmla="*/ 778094 w 1583740"/>
              <a:gd name="connsiteY4" fmla="*/ 880703 h 1428536"/>
              <a:gd name="connsiteX5" fmla="*/ 871994 w 1583740"/>
              <a:gd name="connsiteY5" fmla="*/ 1243408 h 1428536"/>
              <a:gd name="connsiteX6" fmla="*/ 263233 w 1583740"/>
              <a:gd name="connsiteY6" fmla="*/ 1428536 h 1428536"/>
              <a:gd name="connsiteX0" fmla="*/ 263233 w 1583740"/>
              <a:gd name="connsiteY0" fmla="*/ 1428536 h 1428536"/>
              <a:gd name="connsiteX1" fmla="*/ 0 w 1583740"/>
              <a:gd name="connsiteY1" fmla="*/ 381437 h 1428536"/>
              <a:gd name="connsiteX2" fmla="*/ 1417159 w 1583740"/>
              <a:gd name="connsiteY2" fmla="*/ 0 h 1428536"/>
              <a:gd name="connsiteX3" fmla="*/ 1583740 w 1583740"/>
              <a:gd name="connsiteY3" fmla="*/ 649361 h 1428536"/>
              <a:gd name="connsiteX4" fmla="*/ 778094 w 1583740"/>
              <a:gd name="connsiteY4" fmla="*/ 880703 h 1428536"/>
              <a:gd name="connsiteX5" fmla="*/ 877747 w 1583740"/>
              <a:gd name="connsiteY5" fmla="*/ 1264876 h 1428536"/>
              <a:gd name="connsiteX6" fmla="*/ 263233 w 1583740"/>
              <a:gd name="connsiteY6" fmla="*/ 1428536 h 1428536"/>
              <a:gd name="connsiteX0" fmla="*/ 460331 w 1583740"/>
              <a:gd name="connsiteY0" fmla="*/ 1379010 h 1379010"/>
              <a:gd name="connsiteX1" fmla="*/ 0 w 1583740"/>
              <a:gd name="connsiteY1" fmla="*/ 381437 h 1379010"/>
              <a:gd name="connsiteX2" fmla="*/ 1417159 w 1583740"/>
              <a:gd name="connsiteY2" fmla="*/ 0 h 1379010"/>
              <a:gd name="connsiteX3" fmla="*/ 1583740 w 1583740"/>
              <a:gd name="connsiteY3" fmla="*/ 649361 h 1379010"/>
              <a:gd name="connsiteX4" fmla="*/ 778094 w 1583740"/>
              <a:gd name="connsiteY4" fmla="*/ 880703 h 1379010"/>
              <a:gd name="connsiteX5" fmla="*/ 877747 w 1583740"/>
              <a:gd name="connsiteY5" fmla="*/ 1264876 h 1379010"/>
              <a:gd name="connsiteX6" fmla="*/ 460331 w 1583740"/>
              <a:gd name="connsiteY6" fmla="*/ 1379010 h 1379010"/>
              <a:gd name="connsiteX0" fmla="*/ 287767 w 1411176"/>
              <a:gd name="connsiteY0" fmla="*/ 1379010 h 1379010"/>
              <a:gd name="connsiteX1" fmla="*/ 0 w 1411176"/>
              <a:gd name="connsiteY1" fmla="*/ 338485 h 1379010"/>
              <a:gd name="connsiteX2" fmla="*/ 1244595 w 1411176"/>
              <a:gd name="connsiteY2" fmla="*/ 0 h 1379010"/>
              <a:gd name="connsiteX3" fmla="*/ 1411176 w 1411176"/>
              <a:gd name="connsiteY3" fmla="*/ 649361 h 1379010"/>
              <a:gd name="connsiteX4" fmla="*/ 605530 w 1411176"/>
              <a:gd name="connsiteY4" fmla="*/ 880703 h 1379010"/>
              <a:gd name="connsiteX5" fmla="*/ 705183 w 1411176"/>
              <a:gd name="connsiteY5" fmla="*/ 1264876 h 1379010"/>
              <a:gd name="connsiteX6" fmla="*/ 287767 w 1411176"/>
              <a:gd name="connsiteY6" fmla="*/ 1379010 h 1379010"/>
              <a:gd name="connsiteX0" fmla="*/ 287767 w 1411176"/>
              <a:gd name="connsiteY0" fmla="*/ 1449546 h 1449546"/>
              <a:gd name="connsiteX1" fmla="*/ 0 w 1411176"/>
              <a:gd name="connsiteY1" fmla="*/ 409021 h 1449546"/>
              <a:gd name="connsiteX2" fmla="*/ 1225694 w 1411176"/>
              <a:gd name="connsiteY2" fmla="*/ 0 h 1449546"/>
              <a:gd name="connsiteX3" fmla="*/ 1411176 w 1411176"/>
              <a:gd name="connsiteY3" fmla="*/ 719897 h 1449546"/>
              <a:gd name="connsiteX4" fmla="*/ 605530 w 1411176"/>
              <a:gd name="connsiteY4" fmla="*/ 951239 h 1449546"/>
              <a:gd name="connsiteX5" fmla="*/ 705183 w 1411176"/>
              <a:gd name="connsiteY5" fmla="*/ 1335412 h 1449546"/>
              <a:gd name="connsiteX6" fmla="*/ 287767 w 1411176"/>
              <a:gd name="connsiteY6" fmla="*/ 1449546 h 1449546"/>
              <a:gd name="connsiteX0" fmla="*/ 323484 w 1446893"/>
              <a:gd name="connsiteY0" fmla="*/ 1449546 h 1449546"/>
              <a:gd name="connsiteX1" fmla="*/ 0 w 1446893"/>
              <a:gd name="connsiteY1" fmla="*/ 300260 h 1449546"/>
              <a:gd name="connsiteX2" fmla="*/ 1261411 w 1446893"/>
              <a:gd name="connsiteY2" fmla="*/ 0 h 1449546"/>
              <a:gd name="connsiteX3" fmla="*/ 1446893 w 1446893"/>
              <a:gd name="connsiteY3" fmla="*/ 719897 h 1449546"/>
              <a:gd name="connsiteX4" fmla="*/ 641247 w 1446893"/>
              <a:gd name="connsiteY4" fmla="*/ 951239 h 1449546"/>
              <a:gd name="connsiteX5" fmla="*/ 740900 w 1446893"/>
              <a:gd name="connsiteY5" fmla="*/ 1335412 h 1449546"/>
              <a:gd name="connsiteX6" fmla="*/ 323484 w 1446893"/>
              <a:gd name="connsiteY6" fmla="*/ 1449546 h 1449546"/>
              <a:gd name="connsiteX0" fmla="*/ 323484 w 1446893"/>
              <a:gd name="connsiteY0" fmla="*/ 1471836 h 1471836"/>
              <a:gd name="connsiteX1" fmla="*/ 0 w 1446893"/>
              <a:gd name="connsiteY1" fmla="*/ 322550 h 1471836"/>
              <a:gd name="connsiteX2" fmla="*/ 1258724 w 1446893"/>
              <a:gd name="connsiteY2" fmla="*/ 0 h 1471836"/>
              <a:gd name="connsiteX3" fmla="*/ 1446893 w 1446893"/>
              <a:gd name="connsiteY3" fmla="*/ 742187 h 1471836"/>
              <a:gd name="connsiteX4" fmla="*/ 641247 w 1446893"/>
              <a:gd name="connsiteY4" fmla="*/ 973529 h 1471836"/>
              <a:gd name="connsiteX5" fmla="*/ 740900 w 1446893"/>
              <a:gd name="connsiteY5" fmla="*/ 1357702 h 1471836"/>
              <a:gd name="connsiteX6" fmla="*/ 323484 w 1446893"/>
              <a:gd name="connsiteY6" fmla="*/ 1471836 h 1471836"/>
              <a:gd name="connsiteX0" fmla="*/ 323484 w 1386465"/>
              <a:gd name="connsiteY0" fmla="*/ 1471836 h 1471836"/>
              <a:gd name="connsiteX1" fmla="*/ 0 w 1386465"/>
              <a:gd name="connsiteY1" fmla="*/ 322550 h 1471836"/>
              <a:gd name="connsiteX2" fmla="*/ 1258724 w 1386465"/>
              <a:gd name="connsiteY2" fmla="*/ 0 h 1471836"/>
              <a:gd name="connsiteX3" fmla="*/ 1386465 w 1386465"/>
              <a:gd name="connsiteY3" fmla="*/ 492131 h 1471836"/>
              <a:gd name="connsiteX4" fmla="*/ 641247 w 1386465"/>
              <a:gd name="connsiteY4" fmla="*/ 973529 h 1471836"/>
              <a:gd name="connsiteX5" fmla="*/ 740900 w 1386465"/>
              <a:gd name="connsiteY5" fmla="*/ 1357702 h 1471836"/>
              <a:gd name="connsiteX6" fmla="*/ 323484 w 1386465"/>
              <a:gd name="connsiteY6" fmla="*/ 1471836 h 1471836"/>
              <a:gd name="connsiteX0" fmla="*/ 323484 w 1386465"/>
              <a:gd name="connsiteY0" fmla="*/ 1471836 h 1471836"/>
              <a:gd name="connsiteX1" fmla="*/ 0 w 1386465"/>
              <a:gd name="connsiteY1" fmla="*/ 322550 h 1471836"/>
              <a:gd name="connsiteX2" fmla="*/ 1258724 w 1386465"/>
              <a:gd name="connsiteY2" fmla="*/ 0 h 1471836"/>
              <a:gd name="connsiteX3" fmla="*/ 1386465 w 1386465"/>
              <a:gd name="connsiteY3" fmla="*/ 492131 h 1471836"/>
              <a:gd name="connsiteX4" fmla="*/ 573644 w 1386465"/>
              <a:gd name="connsiteY4" fmla="*/ 708962 h 1471836"/>
              <a:gd name="connsiteX5" fmla="*/ 740900 w 1386465"/>
              <a:gd name="connsiteY5" fmla="*/ 1357702 h 1471836"/>
              <a:gd name="connsiteX6" fmla="*/ 323484 w 1386465"/>
              <a:gd name="connsiteY6" fmla="*/ 1471836 h 147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6465" h="1471836">
                <a:moveTo>
                  <a:pt x="323484" y="1471836"/>
                </a:moveTo>
                <a:lnTo>
                  <a:pt x="0" y="322550"/>
                </a:lnTo>
                <a:lnTo>
                  <a:pt x="1258724" y="0"/>
                </a:lnTo>
                <a:lnTo>
                  <a:pt x="1386465" y="492131"/>
                </a:lnTo>
                <a:lnTo>
                  <a:pt x="573644" y="708962"/>
                </a:lnTo>
                <a:lnTo>
                  <a:pt x="740900" y="1357702"/>
                </a:lnTo>
                <a:lnTo>
                  <a:pt x="323484" y="14718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grpSp>
        <p:nvGrpSpPr>
          <p:cNvPr id="196" name="Group 127"/>
          <p:cNvGrpSpPr/>
          <p:nvPr/>
        </p:nvGrpSpPr>
        <p:grpSpPr>
          <a:xfrm rot="1269532">
            <a:off x="2919622" y="4460344"/>
            <a:ext cx="896073" cy="835690"/>
            <a:chOff x="8444425" y="3456521"/>
            <a:chExt cx="1407167" cy="1312343"/>
          </a:xfrm>
        </p:grpSpPr>
        <p:sp>
          <p:nvSpPr>
            <p:cNvPr id="1049029" name="Graphic 85"/>
            <p:cNvSpPr/>
            <p:nvPr/>
          </p:nvSpPr>
          <p:spPr>
            <a:xfrm>
              <a:off x="8444425" y="3456521"/>
              <a:ext cx="1407167" cy="1312343"/>
            </a:xfrm>
            <a:custGeom>
              <a:avLst/>
              <a:gdLst>
                <a:gd name="connsiteX0" fmla="*/ 1884342 w 1884341"/>
                <a:gd name="connsiteY0" fmla="*/ 1198245 h 1757362"/>
                <a:gd name="connsiteX1" fmla="*/ 1547157 w 1884341"/>
                <a:gd name="connsiteY1" fmla="*/ 1198245 h 1757362"/>
                <a:gd name="connsiteX2" fmla="*/ 1546204 w 1884341"/>
                <a:gd name="connsiteY2" fmla="*/ 1126808 h 1757362"/>
                <a:gd name="connsiteX3" fmla="*/ 1060430 w 1884341"/>
                <a:gd name="connsiteY3" fmla="*/ 1126808 h 1757362"/>
                <a:gd name="connsiteX4" fmla="*/ 921364 w 1884341"/>
                <a:gd name="connsiteY4" fmla="*/ 1265873 h 1757362"/>
                <a:gd name="connsiteX5" fmla="*/ 921364 w 1884341"/>
                <a:gd name="connsiteY5" fmla="*/ 1347788 h 1757362"/>
                <a:gd name="connsiteX6" fmla="*/ 361294 w 1884341"/>
                <a:gd name="connsiteY6" fmla="*/ 1347788 h 1757362"/>
                <a:gd name="connsiteX7" fmla="*/ 262234 w 1884341"/>
                <a:gd name="connsiteY7" fmla="*/ 1302068 h 1757362"/>
                <a:gd name="connsiteX8" fmla="*/ 405109 w 1884341"/>
                <a:gd name="connsiteY8" fmla="*/ 925830 h 1757362"/>
                <a:gd name="connsiteX9" fmla="*/ 1265217 w 1884341"/>
                <a:gd name="connsiteY9" fmla="*/ 925830 h 1757362"/>
                <a:gd name="connsiteX10" fmla="*/ 1589067 w 1884341"/>
                <a:gd name="connsiteY10" fmla="*/ 263843 h 1757362"/>
                <a:gd name="connsiteX11" fmla="*/ 1316652 w 1884341"/>
                <a:gd name="connsiteY11" fmla="*/ 117158 h 1757362"/>
                <a:gd name="connsiteX12" fmla="*/ 947082 w 1884341"/>
                <a:gd name="connsiteY12" fmla="*/ 117158 h 1757362"/>
                <a:gd name="connsiteX13" fmla="*/ 947082 w 1884341"/>
                <a:gd name="connsiteY13" fmla="*/ 0 h 1757362"/>
                <a:gd name="connsiteX14" fmla="*/ 624184 w 1884341"/>
                <a:gd name="connsiteY14" fmla="*/ 0 h 1757362"/>
                <a:gd name="connsiteX15" fmla="*/ 551794 w 1884341"/>
                <a:gd name="connsiteY15" fmla="*/ 45720 h 1757362"/>
                <a:gd name="connsiteX16" fmla="*/ 335577 w 1884341"/>
                <a:gd name="connsiteY16" fmla="*/ 45720 h 1757362"/>
                <a:gd name="connsiteX17" fmla="*/ 334624 w 1884341"/>
                <a:gd name="connsiteY17" fmla="*/ 46673 h 1757362"/>
                <a:gd name="connsiteX18" fmla="*/ 334624 w 1884341"/>
                <a:gd name="connsiteY18" fmla="*/ 377190 h 1757362"/>
                <a:gd name="connsiteX19" fmla="*/ 335577 w 1884341"/>
                <a:gd name="connsiteY19" fmla="*/ 378143 h 1757362"/>
                <a:gd name="connsiteX20" fmla="*/ 551794 w 1884341"/>
                <a:gd name="connsiteY20" fmla="*/ 378143 h 1757362"/>
                <a:gd name="connsiteX21" fmla="*/ 624184 w 1884341"/>
                <a:gd name="connsiteY21" fmla="*/ 417195 h 1757362"/>
                <a:gd name="connsiteX22" fmla="*/ 947082 w 1884341"/>
                <a:gd name="connsiteY22" fmla="*/ 417195 h 1757362"/>
                <a:gd name="connsiteX23" fmla="*/ 947082 w 1884341"/>
                <a:gd name="connsiteY23" fmla="*/ 312420 h 1757362"/>
                <a:gd name="connsiteX24" fmla="*/ 1312842 w 1884341"/>
                <a:gd name="connsiteY24" fmla="*/ 312420 h 1757362"/>
                <a:gd name="connsiteX25" fmla="*/ 1411902 w 1884341"/>
                <a:gd name="connsiteY25" fmla="*/ 359093 h 1757362"/>
                <a:gd name="connsiteX26" fmla="*/ 1265217 w 1884341"/>
                <a:gd name="connsiteY26" fmla="*/ 730568 h 1757362"/>
                <a:gd name="connsiteX27" fmla="*/ 405109 w 1884341"/>
                <a:gd name="connsiteY27" fmla="*/ 729615 h 1757362"/>
                <a:gd name="connsiteX28" fmla="*/ 85069 w 1884341"/>
                <a:gd name="connsiteY28" fmla="*/ 1398270 h 1757362"/>
                <a:gd name="connsiteX29" fmla="*/ 356532 w 1884341"/>
                <a:gd name="connsiteY29" fmla="*/ 1542098 h 1757362"/>
                <a:gd name="connsiteX30" fmla="*/ 921364 w 1884341"/>
                <a:gd name="connsiteY30" fmla="*/ 1542098 h 1757362"/>
                <a:gd name="connsiteX31" fmla="*/ 921364 w 1884341"/>
                <a:gd name="connsiteY31" fmla="*/ 1618298 h 1757362"/>
                <a:gd name="connsiteX32" fmla="*/ 1060430 w 1884341"/>
                <a:gd name="connsiteY32" fmla="*/ 1757363 h 1757362"/>
                <a:gd name="connsiteX33" fmla="*/ 1547157 w 1884341"/>
                <a:gd name="connsiteY33" fmla="*/ 1757363 h 1757362"/>
                <a:gd name="connsiteX34" fmla="*/ 1547157 w 1884341"/>
                <a:gd name="connsiteY34" fmla="*/ 1685925 h 1757362"/>
                <a:gd name="connsiteX35" fmla="*/ 1884342 w 1884341"/>
                <a:gd name="connsiteY35" fmla="*/ 1685925 h 1757362"/>
                <a:gd name="connsiteX36" fmla="*/ 1884342 w 1884341"/>
                <a:gd name="connsiteY36" fmla="*/ 1198245 h 1757362"/>
                <a:gd name="connsiteX37" fmla="*/ 1797665 w 1884341"/>
                <a:gd name="connsiteY37" fmla="*/ 1588770 h 1757362"/>
                <a:gd name="connsiteX38" fmla="*/ 1603354 w 1884341"/>
                <a:gd name="connsiteY38" fmla="*/ 1588770 h 1757362"/>
                <a:gd name="connsiteX39" fmla="*/ 1603354 w 1884341"/>
                <a:gd name="connsiteY39" fmla="*/ 1490663 h 1757362"/>
                <a:gd name="connsiteX40" fmla="*/ 1797665 w 1884341"/>
                <a:gd name="connsiteY40" fmla="*/ 1490663 h 1757362"/>
                <a:gd name="connsiteX41" fmla="*/ 1797665 w 1884341"/>
                <a:gd name="connsiteY41" fmla="*/ 1588770 h 1757362"/>
                <a:gd name="connsiteX42" fmla="*/ 1797665 w 1884341"/>
                <a:gd name="connsiteY42" fmla="*/ 1393508 h 1757362"/>
                <a:gd name="connsiteX43" fmla="*/ 1603354 w 1884341"/>
                <a:gd name="connsiteY43" fmla="*/ 1393508 h 1757362"/>
                <a:gd name="connsiteX44" fmla="*/ 1603354 w 1884341"/>
                <a:gd name="connsiteY44" fmla="*/ 1295400 h 1757362"/>
                <a:gd name="connsiteX45" fmla="*/ 1797665 w 1884341"/>
                <a:gd name="connsiteY45" fmla="*/ 1295400 h 1757362"/>
                <a:gd name="connsiteX46" fmla="*/ 1797665 w 1884341"/>
                <a:gd name="connsiteY46" fmla="*/ 1393508 h 175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884341" h="1757362">
                  <a:moveTo>
                    <a:pt x="1884342" y="1198245"/>
                  </a:moveTo>
                  <a:lnTo>
                    <a:pt x="1547157" y="1198245"/>
                  </a:lnTo>
                  <a:lnTo>
                    <a:pt x="1546204" y="1126808"/>
                  </a:lnTo>
                  <a:lnTo>
                    <a:pt x="1060430" y="1126808"/>
                  </a:lnTo>
                  <a:cubicBezTo>
                    <a:pt x="983277" y="1126808"/>
                    <a:pt x="921364" y="1188720"/>
                    <a:pt x="921364" y="1265873"/>
                  </a:cubicBezTo>
                  <a:lnTo>
                    <a:pt x="921364" y="1347788"/>
                  </a:lnTo>
                  <a:lnTo>
                    <a:pt x="361294" y="1347788"/>
                  </a:lnTo>
                  <a:cubicBezTo>
                    <a:pt x="323194" y="1347788"/>
                    <a:pt x="286999" y="1331595"/>
                    <a:pt x="262234" y="1302068"/>
                  </a:cubicBezTo>
                  <a:cubicBezTo>
                    <a:pt x="112692" y="1127760"/>
                    <a:pt x="235564" y="925830"/>
                    <a:pt x="405109" y="925830"/>
                  </a:cubicBezTo>
                  <a:lnTo>
                    <a:pt x="1265217" y="925830"/>
                  </a:lnTo>
                  <a:cubicBezTo>
                    <a:pt x="1570969" y="925830"/>
                    <a:pt x="1798617" y="586740"/>
                    <a:pt x="1589067" y="263843"/>
                  </a:cubicBezTo>
                  <a:cubicBezTo>
                    <a:pt x="1529060" y="171450"/>
                    <a:pt x="1427142" y="117158"/>
                    <a:pt x="1316652" y="117158"/>
                  </a:cubicBezTo>
                  <a:lnTo>
                    <a:pt x="947082" y="117158"/>
                  </a:lnTo>
                  <a:lnTo>
                    <a:pt x="947082" y="0"/>
                  </a:lnTo>
                  <a:lnTo>
                    <a:pt x="624184" y="0"/>
                  </a:lnTo>
                  <a:cubicBezTo>
                    <a:pt x="593704" y="0"/>
                    <a:pt x="566082" y="20003"/>
                    <a:pt x="551794" y="45720"/>
                  </a:cubicBezTo>
                  <a:lnTo>
                    <a:pt x="335577" y="45720"/>
                  </a:lnTo>
                  <a:cubicBezTo>
                    <a:pt x="334624" y="45720"/>
                    <a:pt x="334624" y="45720"/>
                    <a:pt x="334624" y="46673"/>
                  </a:cubicBezTo>
                  <a:lnTo>
                    <a:pt x="334624" y="377190"/>
                  </a:lnTo>
                  <a:cubicBezTo>
                    <a:pt x="334624" y="377190"/>
                    <a:pt x="334624" y="378143"/>
                    <a:pt x="335577" y="378143"/>
                  </a:cubicBezTo>
                  <a:lnTo>
                    <a:pt x="551794" y="378143"/>
                  </a:lnTo>
                  <a:cubicBezTo>
                    <a:pt x="567034" y="398145"/>
                    <a:pt x="593704" y="417195"/>
                    <a:pt x="624184" y="417195"/>
                  </a:cubicBezTo>
                  <a:lnTo>
                    <a:pt x="947082" y="417195"/>
                  </a:lnTo>
                  <a:lnTo>
                    <a:pt x="947082" y="312420"/>
                  </a:lnTo>
                  <a:lnTo>
                    <a:pt x="1312842" y="312420"/>
                  </a:lnTo>
                  <a:cubicBezTo>
                    <a:pt x="1350942" y="312420"/>
                    <a:pt x="1387137" y="329565"/>
                    <a:pt x="1411902" y="359093"/>
                  </a:cubicBezTo>
                  <a:cubicBezTo>
                    <a:pt x="1554777" y="534353"/>
                    <a:pt x="1432857" y="730568"/>
                    <a:pt x="1265217" y="730568"/>
                  </a:cubicBezTo>
                  <a:lnTo>
                    <a:pt x="405109" y="729615"/>
                  </a:lnTo>
                  <a:cubicBezTo>
                    <a:pt x="97452" y="729615"/>
                    <a:pt x="-131148" y="1077278"/>
                    <a:pt x="85069" y="1398270"/>
                  </a:cubicBezTo>
                  <a:cubicBezTo>
                    <a:pt x="138409" y="1477328"/>
                    <a:pt x="261282" y="1542098"/>
                    <a:pt x="356532" y="1542098"/>
                  </a:cubicBezTo>
                  <a:lnTo>
                    <a:pt x="921364" y="1542098"/>
                  </a:lnTo>
                  <a:lnTo>
                    <a:pt x="921364" y="1618298"/>
                  </a:lnTo>
                  <a:cubicBezTo>
                    <a:pt x="921364" y="1695450"/>
                    <a:pt x="983277" y="1757363"/>
                    <a:pt x="1060430" y="1757363"/>
                  </a:cubicBezTo>
                  <a:lnTo>
                    <a:pt x="1547157" y="1757363"/>
                  </a:lnTo>
                  <a:lnTo>
                    <a:pt x="1547157" y="1685925"/>
                  </a:lnTo>
                  <a:lnTo>
                    <a:pt x="1884342" y="1685925"/>
                  </a:lnTo>
                  <a:lnTo>
                    <a:pt x="1884342" y="1198245"/>
                  </a:lnTo>
                  <a:close/>
                  <a:moveTo>
                    <a:pt x="1797665" y="1588770"/>
                  </a:moveTo>
                  <a:lnTo>
                    <a:pt x="1603354" y="1588770"/>
                  </a:lnTo>
                  <a:lnTo>
                    <a:pt x="1603354" y="1490663"/>
                  </a:lnTo>
                  <a:lnTo>
                    <a:pt x="1797665" y="1490663"/>
                  </a:lnTo>
                  <a:lnTo>
                    <a:pt x="1797665" y="1588770"/>
                  </a:lnTo>
                  <a:close/>
                  <a:moveTo>
                    <a:pt x="1797665" y="1393508"/>
                  </a:moveTo>
                  <a:lnTo>
                    <a:pt x="1603354" y="1393508"/>
                  </a:lnTo>
                  <a:lnTo>
                    <a:pt x="1603354" y="1295400"/>
                  </a:lnTo>
                  <a:lnTo>
                    <a:pt x="1797665" y="1295400"/>
                  </a:lnTo>
                  <a:lnTo>
                    <a:pt x="1797665" y="1393508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grpSp>
          <p:nvGrpSpPr>
            <p:cNvPr id="197" name="Group 129"/>
            <p:cNvGrpSpPr/>
            <p:nvPr/>
          </p:nvGrpSpPr>
          <p:grpSpPr>
            <a:xfrm>
              <a:off x="8695646" y="3532755"/>
              <a:ext cx="153844" cy="157164"/>
              <a:chOff x="8656781" y="3160926"/>
              <a:chExt cx="153844" cy="157164"/>
            </a:xfrm>
          </p:grpSpPr>
          <p:cxnSp>
            <p:nvCxnSpPr>
              <p:cNvPr id="3145796" name="Straight Connector 130"/>
              <p:cNvCxnSpPr>
                <a:cxnSpLocks/>
              </p:cNvCxnSpPr>
              <p:nvPr/>
            </p:nvCxnSpPr>
            <p:spPr>
              <a:xfrm>
                <a:off x="8656781" y="3160926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97" name="Straight Connector 131"/>
              <p:cNvCxnSpPr>
                <a:cxnSpLocks/>
              </p:cNvCxnSpPr>
              <p:nvPr/>
            </p:nvCxnSpPr>
            <p:spPr>
              <a:xfrm>
                <a:off x="8656781" y="3213314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98" name="Straight Connector 132"/>
              <p:cNvCxnSpPr>
                <a:cxnSpLocks/>
              </p:cNvCxnSpPr>
              <p:nvPr/>
            </p:nvCxnSpPr>
            <p:spPr>
              <a:xfrm>
                <a:off x="8656781" y="3265702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99" name="Straight Connector 133"/>
              <p:cNvCxnSpPr>
                <a:cxnSpLocks/>
              </p:cNvCxnSpPr>
              <p:nvPr/>
            </p:nvCxnSpPr>
            <p:spPr>
              <a:xfrm>
                <a:off x="8656781" y="3318090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9030" name="Trapezoid 37"/>
          <p:cNvSpPr/>
          <p:nvPr/>
        </p:nvSpPr>
        <p:spPr>
          <a:xfrm rot="20700000">
            <a:off x="3749934" y="4972565"/>
            <a:ext cx="1119093" cy="692562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2087887"/>
              <a:gd name="connsiteY0" fmla="*/ 1231824 h 1551484"/>
              <a:gd name="connsiteX1" fmla="*/ 669704 w 2087887"/>
              <a:gd name="connsiteY1" fmla="*/ 0 h 1551484"/>
              <a:gd name="connsiteX2" fmla="*/ 1849401 w 2087887"/>
              <a:gd name="connsiteY2" fmla="*/ 290286 h 1551484"/>
              <a:gd name="connsiteX3" fmla="*/ 2087887 w 2087887"/>
              <a:gd name="connsiteY3" fmla="*/ 1551484 h 1551484"/>
              <a:gd name="connsiteX4" fmla="*/ 0 w 2087887"/>
              <a:gd name="connsiteY4" fmla="*/ 1231824 h 1551484"/>
              <a:gd name="connsiteX0" fmla="*/ 0 w 2087887"/>
              <a:gd name="connsiteY0" fmla="*/ 941538 h 1261198"/>
              <a:gd name="connsiteX1" fmla="*/ 454638 w 2087887"/>
              <a:gd name="connsiteY1" fmla="*/ 278552 h 1261198"/>
              <a:gd name="connsiteX2" fmla="*/ 1849401 w 2087887"/>
              <a:gd name="connsiteY2" fmla="*/ 0 h 1261198"/>
              <a:gd name="connsiteX3" fmla="*/ 2087887 w 2087887"/>
              <a:gd name="connsiteY3" fmla="*/ 1261198 h 1261198"/>
              <a:gd name="connsiteX4" fmla="*/ 0 w 2087887"/>
              <a:gd name="connsiteY4" fmla="*/ 941538 h 1261198"/>
              <a:gd name="connsiteX0" fmla="*/ 0 w 1963776"/>
              <a:gd name="connsiteY0" fmla="*/ 738129 h 1261198"/>
              <a:gd name="connsiteX1" fmla="*/ 330527 w 1963776"/>
              <a:gd name="connsiteY1" fmla="*/ 278552 h 1261198"/>
              <a:gd name="connsiteX2" fmla="*/ 1725290 w 1963776"/>
              <a:gd name="connsiteY2" fmla="*/ 0 h 1261198"/>
              <a:gd name="connsiteX3" fmla="*/ 1963776 w 1963776"/>
              <a:gd name="connsiteY3" fmla="*/ 1261198 h 1261198"/>
              <a:gd name="connsiteX4" fmla="*/ 0 w 1963776"/>
              <a:gd name="connsiteY4" fmla="*/ 738129 h 1261198"/>
              <a:gd name="connsiteX0" fmla="*/ 0 w 1963776"/>
              <a:gd name="connsiteY0" fmla="*/ 658115 h 1181184"/>
              <a:gd name="connsiteX1" fmla="*/ 330527 w 1963776"/>
              <a:gd name="connsiteY1" fmla="*/ 198538 h 1181184"/>
              <a:gd name="connsiteX2" fmla="*/ 1634243 w 1963776"/>
              <a:gd name="connsiteY2" fmla="*/ 0 h 1181184"/>
              <a:gd name="connsiteX3" fmla="*/ 1963776 w 1963776"/>
              <a:gd name="connsiteY3" fmla="*/ 1181184 h 1181184"/>
              <a:gd name="connsiteX4" fmla="*/ 0 w 1963776"/>
              <a:gd name="connsiteY4" fmla="*/ 658115 h 1181184"/>
              <a:gd name="connsiteX0" fmla="*/ 0 w 1839700"/>
              <a:gd name="connsiteY0" fmla="*/ 658115 h 994803"/>
              <a:gd name="connsiteX1" fmla="*/ 330527 w 1839700"/>
              <a:gd name="connsiteY1" fmla="*/ 198538 h 994803"/>
              <a:gd name="connsiteX2" fmla="*/ 1634243 w 1839700"/>
              <a:gd name="connsiteY2" fmla="*/ 0 h 994803"/>
              <a:gd name="connsiteX3" fmla="*/ 1839700 w 1839700"/>
              <a:gd name="connsiteY3" fmla="*/ 994803 h 994803"/>
              <a:gd name="connsiteX4" fmla="*/ 0 w 1839700"/>
              <a:gd name="connsiteY4" fmla="*/ 658115 h 994803"/>
              <a:gd name="connsiteX0" fmla="*/ 0 w 1839700"/>
              <a:gd name="connsiteY0" fmla="*/ 658115 h 994803"/>
              <a:gd name="connsiteX1" fmla="*/ 330527 w 1839700"/>
              <a:gd name="connsiteY1" fmla="*/ 198538 h 994803"/>
              <a:gd name="connsiteX2" fmla="*/ 1634243 w 1839700"/>
              <a:gd name="connsiteY2" fmla="*/ 0 h 994803"/>
              <a:gd name="connsiteX3" fmla="*/ 1839700 w 1839700"/>
              <a:gd name="connsiteY3" fmla="*/ 994803 h 994803"/>
              <a:gd name="connsiteX4" fmla="*/ 956712 w 1839700"/>
              <a:gd name="connsiteY4" fmla="*/ 820782 h 994803"/>
              <a:gd name="connsiteX5" fmla="*/ 0 w 1839700"/>
              <a:gd name="connsiteY5" fmla="*/ 658115 h 994803"/>
              <a:gd name="connsiteX0" fmla="*/ 0 w 1839700"/>
              <a:gd name="connsiteY0" fmla="*/ 658115 h 1118968"/>
              <a:gd name="connsiteX1" fmla="*/ 330527 w 1839700"/>
              <a:gd name="connsiteY1" fmla="*/ 198538 h 1118968"/>
              <a:gd name="connsiteX2" fmla="*/ 1634243 w 1839700"/>
              <a:gd name="connsiteY2" fmla="*/ 0 h 1118968"/>
              <a:gd name="connsiteX3" fmla="*/ 1839700 w 1839700"/>
              <a:gd name="connsiteY3" fmla="*/ 994803 h 1118968"/>
              <a:gd name="connsiteX4" fmla="*/ 1134360 w 1839700"/>
              <a:gd name="connsiteY4" fmla="*/ 1118968 h 1118968"/>
              <a:gd name="connsiteX5" fmla="*/ 0 w 1839700"/>
              <a:gd name="connsiteY5" fmla="*/ 658115 h 1118968"/>
              <a:gd name="connsiteX0" fmla="*/ 0 w 1839700"/>
              <a:gd name="connsiteY0" fmla="*/ 658115 h 1181365"/>
              <a:gd name="connsiteX1" fmla="*/ 330527 w 1839700"/>
              <a:gd name="connsiteY1" fmla="*/ 198538 h 1181365"/>
              <a:gd name="connsiteX2" fmla="*/ 1634243 w 1839700"/>
              <a:gd name="connsiteY2" fmla="*/ 0 h 1181365"/>
              <a:gd name="connsiteX3" fmla="*/ 1839700 w 1839700"/>
              <a:gd name="connsiteY3" fmla="*/ 994803 h 1181365"/>
              <a:gd name="connsiteX4" fmla="*/ 1159405 w 1839700"/>
              <a:gd name="connsiteY4" fmla="*/ 1181365 h 1181365"/>
              <a:gd name="connsiteX5" fmla="*/ 0 w 1839700"/>
              <a:gd name="connsiteY5" fmla="*/ 658115 h 1181365"/>
              <a:gd name="connsiteX0" fmla="*/ 0 w 1936651"/>
              <a:gd name="connsiteY0" fmla="*/ 658115 h 1181365"/>
              <a:gd name="connsiteX1" fmla="*/ 330527 w 1936651"/>
              <a:gd name="connsiteY1" fmla="*/ 198538 h 1181365"/>
              <a:gd name="connsiteX2" fmla="*/ 1634243 w 1936651"/>
              <a:gd name="connsiteY2" fmla="*/ 0 h 1181365"/>
              <a:gd name="connsiteX3" fmla="*/ 1936651 w 1936651"/>
              <a:gd name="connsiteY3" fmla="*/ 1048624 h 1181365"/>
              <a:gd name="connsiteX4" fmla="*/ 1159405 w 1936651"/>
              <a:gd name="connsiteY4" fmla="*/ 1181365 h 1181365"/>
              <a:gd name="connsiteX5" fmla="*/ 0 w 1936651"/>
              <a:gd name="connsiteY5" fmla="*/ 658115 h 1181365"/>
              <a:gd name="connsiteX0" fmla="*/ 0 w 1936651"/>
              <a:gd name="connsiteY0" fmla="*/ 675266 h 1198516"/>
              <a:gd name="connsiteX1" fmla="*/ 330527 w 1936651"/>
              <a:gd name="connsiteY1" fmla="*/ 215689 h 1198516"/>
              <a:gd name="connsiteX2" fmla="*/ 1778053 w 1936651"/>
              <a:gd name="connsiteY2" fmla="*/ 0 h 1198516"/>
              <a:gd name="connsiteX3" fmla="*/ 1936651 w 1936651"/>
              <a:gd name="connsiteY3" fmla="*/ 1065775 h 1198516"/>
              <a:gd name="connsiteX4" fmla="*/ 1159405 w 1936651"/>
              <a:gd name="connsiteY4" fmla="*/ 1198516 h 1198516"/>
              <a:gd name="connsiteX5" fmla="*/ 0 w 1936651"/>
              <a:gd name="connsiteY5" fmla="*/ 675266 h 119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6651" h="1198516">
                <a:moveTo>
                  <a:pt x="0" y="675266"/>
                </a:moveTo>
                <a:lnTo>
                  <a:pt x="330527" y="215689"/>
                </a:lnTo>
                <a:lnTo>
                  <a:pt x="1778053" y="0"/>
                </a:lnTo>
                <a:lnTo>
                  <a:pt x="1936651" y="1065775"/>
                </a:lnTo>
                <a:lnTo>
                  <a:pt x="1159405" y="1198516"/>
                </a:lnTo>
                <a:lnTo>
                  <a:pt x="0" y="6752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031" name="!!2nd"/>
          <p:cNvSpPr/>
          <p:nvPr/>
        </p:nvSpPr>
        <p:spPr>
          <a:xfrm rot="3600000">
            <a:off x="9298585" y="406045"/>
            <a:ext cx="1700212" cy="1551484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0212" h="1551484">
                <a:moveTo>
                  <a:pt x="0" y="1551484"/>
                </a:moveTo>
                <a:lnTo>
                  <a:pt x="282029" y="0"/>
                </a:lnTo>
                <a:lnTo>
                  <a:pt x="1461726" y="290286"/>
                </a:lnTo>
                <a:lnTo>
                  <a:pt x="1700212" y="1551484"/>
                </a:lnTo>
                <a:lnTo>
                  <a:pt x="0" y="15514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032" name="Title 1"/>
          <p:cNvSpPr txBox="1"/>
          <p:nvPr/>
        </p:nvSpPr>
        <p:spPr>
          <a:xfrm>
            <a:off x="9020571" y="1013050"/>
            <a:ext cx="2331584" cy="8863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00" b="1" dirty="0">
                <a:solidFill>
                  <a:schemeClr val="accent5"/>
                </a:solidFill>
              </a:rPr>
              <a:t>НАЕМ</a:t>
            </a:r>
            <a:r>
              <a:rPr lang="ru-RU" sz="2400" b="1" dirty="0">
                <a:solidFill>
                  <a:schemeClr val="accent5"/>
                </a:solidFill>
              </a:rPr>
              <a:t> </a:t>
            </a:r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000" dirty="0"/>
              <a:t>на експозиционна площ</a:t>
            </a:r>
          </a:p>
        </p:txBody>
      </p:sp>
      <p:grpSp>
        <p:nvGrpSpPr>
          <p:cNvPr id="198" name="Group 90"/>
          <p:cNvGrpSpPr/>
          <p:nvPr/>
        </p:nvGrpSpPr>
        <p:grpSpPr>
          <a:xfrm rot="20972223">
            <a:off x="4023496" y="4776721"/>
            <a:ext cx="775358" cy="882158"/>
            <a:chOff x="1158784" y="1623434"/>
            <a:chExt cx="1176746" cy="1338831"/>
          </a:xfrm>
        </p:grpSpPr>
        <p:sp>
          <p:nvSpPr>
            <p:cNvPr id="1049033" name="Freeform: Shape 93"/>
            <p:cNvSpPr/>
            <p:nvPr/>
          </p:nvSpPr>
          <p:spPr>
            <a:xfrm>
              <a:off x="1158784" y="1623434"/>
              <a:ext cx="1176746" cy="377062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sp>
          <p:nvSpPr>
            <p:cNvPr id="1049034" name="Freeform: Shape 94"/>
            <p:cNvSpPr/>
            <p:nvPr/>
          </p:nvSpPr>
          <p:spPr>
            <a:xfrm>
              <a:off x="1158784" y="1857376"/>
              <a:ext cx="1176746" cy="143121"/>
            </a:xfrm>
            <a:custGeom>
              <a:avLst/>
              <a:gdLst>
                <a:gd name="connsiteX0" fmla="*/ 1 w 1176746"/>
                <a:gd name="connsiteY0" fmla="*/ 0 h 143121"/>
                <a:gd name="connsiteX1" fmla="*/ 1176746 w 1176746"/>
                <a:gd name="connsiteY1" fmla="*/ 0 h 143121"/>
                <a:gd name="connsiteX2" fmla="*/ 1176746 w 1176746"/>
                <a:gd name="connsiteY2" fmla="*/ 31871 h 143121"/>
                <a:gd name="connsiteX3" fmla="*/ 1175949 w 1176746"/>
                <a:gd name="connsiteY3" fmla="*/ 31871 h 143121"/>
                <a:gd name="connsiteX4" fmla="*/ 1174374 w 1176746"/>
                <a:gd name="connsiteY4" fmla="*/ 47493 h 143121"/>
                <a:gd name="connsiteX5" fmla="*/ 1057042 w 1176746"/>
                <a:gd name="connsiteY5" fmla="*/ 143121 h 143121"/>
                <a:gd name="connsiteX6" fmla="*/ 954614 w 1176746"/>
                <a:gd name="connsiteY6" fmla="*/ 85458 h 143121"/>
                <a:gd name="connsiteX7" fmla="*/ 939874 w 1176746"/>
                <a:gd name="connsiteY7" fmla="*/ 47914 h 143121"/>
                <a:gd name="connsiteX8" fmla="*/ 925134 w 1176746"/>
                <a:gd name="connsiteY8" fmla="*/ 85458 h 143121"/>
                <a:gd name="connsiteX9" fmla="*/ 822708 w 1176746"/>
                <a:gd name="connsiteY9" fmla="*/ 143121 h 143121"/>
                <a:gd name="connsiteX10" fmla="*/ 720280 w 1176746"/>
                <a:gd name="connsiteY10" fmla="*/ 85458 h 143121"/>
                <a:gd name="connsiteX11" fmla="*/ 705540 w 1176746"/>
                <a:gd name="connsiteY11" fmla="*/ 47914 h 143121"/>
                <a:gd name="connsiteX12" fmla="*/ 690800 w 1176746"/>
                <a:gd name="connsiteY12" fmla="*/ 85458 h 143121"/>
                <a:gd name="connsiteX13" fmla="*/ 588373 w 1176746"/>
                <a:gd name="connsiteY13" fmla="*/ 143121 h 143121"/>
                <a:gd name="connsiteX14" fmla="*/ 485946 w 1176746"/>
                <a:gd name="connsiteY14" fmla="*/ 85458 h 143121"/>
                <a:gd name="connsiteX15" fmla="*/ 471206 w 1176746"/>
                <a:gd name="connsiteY15" fmla="*/ 47913 h 143121"/>
                <a:gd name="connsiteX16" fmla="*/ 456465 w 1176746"/>
                <a:gd name="connsiteY16" fmla="*/ 85458 h 143121"/>
                <a:gd name="connsiteX17" fmla="*/ 354038 w 1176746"/>
                <a:gd name="connsiteY17" fmla="*/ 143121 h 143121"/>
                <a:gd name="connsiteX18" fmla="*/ 251611 w 1176746"/>
                <a:gd name="connsiteY18" fmla="*/ 85458 h 143121"/>
                <a:gd name="connsiteX19" fmla="*/ 236871 w 1176746"/>
                <a:gd name="connsiteY19" fmla="*/ 47914 h 143121"/>
                <a:gd name="connsiteX20" fmla="*/ 222131 w 1176746"/>
                <a:gd name="connsiteY20" fmla="*/ 85458 h 143121"/>
                <a:gd name="connsiteX21" fmla="*/ 119704 w 1176746"/>
                <a:gd name="connsiteY21" fmla="*/ 143121 h 143121"/>
                <a:gd name="connsiteX22" fmla="*/ 2371 w 1176746"/>
                <a:gd name="connsiteY22" fmla="*/ 47493 h 143121"/>
                <a:gd name="connsiteX23" fmla="*/ 797 w 1176746"/>
                <a:gd name="connsiteY23" fmla="*/ 31871 h 143121"/>
                <a:gd name="connsiteX24" fmla="*/ 1 w 1176746"/>
                <a:gd name="connsiteY24" fmla="*/ 31871 h 143121"/>
                <a:gd name="connsiteX25" fmla="*/ 1 w 1176746"/>
                <a:gd name="connsiteY25" fmla="*/ 23978 h 143121"/>
                <a:gd name="connsiteX26" fmla="*/ 0 w 1176746"/>
                <a:gd name="connsiteY26" fmla="*/ 23970 h 143121"/>
                <a:gd name="connsiteX27" fmla="*/ 1 w 1176746"/>
                <a:gd name="connsiteY27" fmla="*/ 23970 h 14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6746" h="143121">
                  <a:moveTo>
                    <a:pt x="1" y="0"/>
                  </a:moveTo>
                  <a:lnTo>
                    <a:pt x="1176746" y="0"/>
                  </a:lnTo>
                  <a:lnTo>
                    <a:pt x="1176746" y="31871"/>
                  </a:lnTo>
                  <a:lnTo>
                    <a:pt x="1175949" y="31871"/>
                  </a:lnTo>
                  <a:lnTo>
                    <a:pt x="1174374" y="47493"/>
                  </a:lnTo>
                  <a:cubicBezTo>
                    <a:pt x="1163206" y="102068"/>
                    <a:pt x="1114919" y="143121"/>
                    <a:pt x="1057042" y="143121"/>
                  </a:cubicBezTo>
                  <a:cubicBezTo>
                    <a:pt x="1013634" y="143121"/>
                    <a:pt x="975620" y="120029"/>
                    <a:pt x="954614" y="85458"/>
                  </a:cubicBezTo>
                  <a:lnTo>
                    <a:pt x="939874" y="47914"/>
                  </a:lnTo>
                  <a:lnTo>
                    <a:pt x="925134" y="85458"/>
                  </a:lnTo>
                  <a:cubicBezTo>
                    <a:pt x="904129" y="120029"/>
                    <a:pt x="866115" y="143121"/>
                    <a:pt x="822708" y="143121"/>
                  </a:cubicBezTo>
                  <a:cubicBezTo>
                    <a:pt x="779300" y="143121"/>
                    <a:pt x="741286" y="120029"/>
                    <a:pt x="720280" y="85458"/>
                  </a:cubicBezTo>
                  <a:lnTo>
                    <a:pt x="705540" y="47914"/>
                  </a:lnTo>
                  <a:lnTo>
                    <a:pt x="690800" y="85458"/>
                  </a:lnTo>
                  <a:cubicBezTo>
                    <a:pt x="669794" y="120029"/>
                    <a:pt x="631781" y="143121"/>
                    <a:pt x="588373" y="143121"/>
                  </a:cubicBezTo>
                  <a:cubicBezTo>
                    <a:pt x="544965" y="143121"/>
                    <a:pt x="506952" y="120029"/>
                    <a:pt x="485946" y="85458"/>
                  </a:cubicBezTo>
                  <a:lnTo>
                    <a:pt x="471206" y="47913"/>
                  </a:lnTo>
                  <a:lnTo>
                    <a:pt x="456465" y="85458"/>
                  </a:lnTo>
                  <a:cubicBezTo>
                    <a:pt x="435459" y="120029"/>
                    <a:pt x="397446" y="143121"/>
                    <a:pt x="354038" y="143121"/>
                  </a:cubicBezTo>
                  <a:cubicBezTo>
                    <a:pt x="310630" y="143121"/>
                    <a:pt x="272617" y="120029"/>
                    <a:pt x="251611" y="85458"/>
                  </a:cubicBezTo>
                  <a:lnTo>
                    <a:pt x="236871" y="47914"/>
                  </a:lnTo>
                  <a:lnTo>
                    <a:pt x="222131" y="85458"/>
                  </a:lnTo>
                  <a:cubicBezTo>
                    <a:pt x="201125" y="120029"/>
                    <a:pt x="163112" y="143121"/>
                    <a:pt x="119704" y="143121"/>
                  </a:cubicBezTo>
                  <a:cubicBezTo>
                    <a:pt x="61828" y="143121"/>
                    <a:pt x="13539" y="102068"/>
                    <a:pt x="2371" y="47493"/>
                  </a:cubicBezTo>
                  <a:lnTo>
                    <a:pt x="797" y="31871"/>
                  </a:lnTo>
                  <a:lnTo>
                    <a:pt x="1" y="31871"/>
                  </a:lnTo>
                  <a:lnTo>
                    <a:pt x="1" y="23978"/>
                  </a:lnTo>
                  <a:lnTo>
                    <a:pt x="0" y="23970"/>
                  </a:lnTo>
                  <a:lnTo>
                    <a:pt x="1" y="23970"/>
                  </a:lnTo>
                  <a:close/>
                </a:path>
              </a:pathLst>
            </a:cu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cxnSp>
          <p:nvCxnSpPr>
            <p:cNvPr id="3145800" name="Straight Connector 95"/>
            <p:cNvCxnSpPr>
              <a:cxnSpLocks/>
            </p:cNvCxnSpPr>
            <p:nvPr/>
          </p:nvCxnSpPr>
          <p:spPr>
            <a:xfrm rot="627777" flipV="1">
              <a:off x="1253231" y="2474806"/>
              <a:ext cx="603671" cy="1062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01" name="Straight Connector 96"/>
            <p:cNvCxnSpPr>
              <a:cxnSpLocks/>
            </p:cNvCxnSpPr>
            <p:nvPr/>
          </p:nvCxnSpPr>
          <p:spPr>
            <a:xfrm rot="627777" flipV="1">
              <a:off x="1251889" y="2858881"/>
              <a:ext cx="570150" cy="10338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02" name="Straight Connector 101"/>
            <p:cNvCxnSpPr>
              <a:cxnSpLocks/>
            </p:cNvCxnSpPr>
            <p:nvPr/>
          </p:nvCxnSpPr>
          <p:spPr>
            <a:xfrm rot="627777">
              <a:off x="1167718" y="2000512"/>
              <a:ext cx="164145" cy="9019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03" name="Straight Connector 102"/>
            <p:cNvCxnSpPr>
              <a:cxnSpLocks/>
            </p:cNvCxnSpPr>
            <p:nvPr/>
          </p:nvCxnSpPr>
          <p:spPr>
            <a:xfrm rot="627777">
              <a:off x="2217341" y="2004020"/>
              <a:ext cx="58162" cy="35186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" name="Group 103"/>
          <p:cNvGrpSpPr/>
          <p:nvPr/>
        </p:nvGrpSpPr>
        <p:grpSpPr>
          <a:xfrm>
            <a:off x="4495193" y="5154861"/>
            <a:ext cx="485884" cy="586599"/>
            <a:chOff x="10839907" y="4044473"/>
            <a:chExt cx="737416" cy="890268"/>
          </a:xfrm>
        </p:grpSpPr>
        <p:sp>
          <p:nvSpPr>
            <p:cNvPr id="1049035" name="Graphic 6"/>
            <p:cNvSpPr/>
            <p:nvPr/>
          </p:nvSpPr>
          <p:spPr>
            <a:xfrm rot="1129805">
              <a:off x="10839907" y="4044473"/>
              <a:ext cx="737416" cy="890268"/>
            </a:xfrm>
            <a:custGeom>
              <a:avLst/>
              <a:gdLst>
                <a:gd name="connsiteX0" fmla="*/ 2737815 w 2745324"/>
                <a:gd name="connsiteY0" fmla="*/ 517865 h 3314376"/>
                <a:gd name="connsiteX1" fmla="*/ 1372606 w 2745324"/>
                <a:gd name="connsiteY1" fmla="*/ 0 h 3314376"/>
                <a:gd name="connsiteX2" fmla="*/ 7512 w 2745324"/>
                <a:gd name="connsiteY2" fmla="*/ 517865 h 3314376"/>
                <a:gd name="connsiteX3" fmla="*/ 1372606 w 2745324"/>
                <a:gd name="connsiteY3" fmla="*/ 3314376 h 3314376"/>
                <a:gd name="connsiteX4" fmla="*/ 2737815 w 2745324"/>
                <a:gd name="connsiteY4" fmla="*/ 517865 h 331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5324" h="3314376">
                  <a:moveTo>
                    <a:pt x="2737815" y="517865"/>
                  </a:moveTo>
                  <a:cubicBezTo>
                    <a:pt x="2172259" y="517865"/>
                    <a:pt x="1738995" y="356283"/>
                    <a:pt x="1372606" y="0"/>
                  </a:cubicBezTo>
                  <a:cubicBezTo>
                    <a:pt x="1006265" y="356283"/>
                    <a:pt x="573021" y="517865"/>
                    <a:pt x="7512" y="517865"/>
                  </a:cubicBezTo>
                  <a:cubicBezTo>
                    <a:pt x="7512" y="1445609"/>
                    <a:pt x="-184465" y="2774680"/>
                    <a:pt x="1372606" y="3314376"/>
                  </a:cubicBezTo>
                  <a:cubicBezTo>
                    <a:pt x="2929782" y="2774671"/>
                    <a:pt x="2737815" y="1445609"/>
                    <a:pt x="2737815" y="517865"/>
                  </a:cubicBezTo>
                  <a:close/>
                </a:path>
              </a:pathLst>
            </a:custGeom>
            <a:noFill/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3145804" name="Straight Connector 105"/>
            <p:cNvCxnSpPr>
              <a:cxnSpLocks/>
              <a:stCxn id="1049035" idx="1"/>
              <a:endCxn id="1049035" idx="3"/>
            </p:cNvCxnSpPr>
            <p:nvPr/>
          </p:nvCxnSpPr>
          <p:spPr>
            <a:xfrm flipH="1">
              <a:off x="11064928" y="4068292"/>
              <a:ext cx="287345" cy="84262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9" name="!!4th"/>
          <p:cNvSpPr/>
          <p:nvPr/>
        </p:nvSpPr>
        <p:spPr>
          <a:xfrm rot="1233435">
            <a:off x="9126212" y="2675984"/>
            <a:ext cx="2266508" cy="1793043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261198 h 1261198"/>
              <a:gd name="connsiteX1" fmla="*/ 93806 w 1700212"/>
              <a:gd name="connsiteY1" fmla="*/ 240990 h 1261198"/>
              <a:gd name="connsiteX2" fmla="*/ 1461726 w 1700212"/>
              <a:gd name="connsiteY2" fmla="*/ 0 h 1261198"/>
              <a:gd name="connsiteX3" fmla="*/ 1700212 w 1700212"/>
              <a:gd name="connsiteY3" fmla="*/ 1261198 h 1261198"/>
              <a:gd name="connsiteX4" fmla="*/ 0 w 1700212"/>
              <a:gd name="connsiteY4" fmla="*/ 1261198 h 1261198"/>
              <a:gd name="connsiteX0" fmla="*/ 0 w 1700212"/>
              <a:gd name="connsiteY0" fmla="*/ 1276656 h 1276656"/>
              <a:gd name="connsiteX1" fmla="*/ 93806 w 1700212"/>
              <a:gd name="connsiteY1" fmla="*/ 256448 h 1276656"/>
              <a:gd name="connsiteX2" fmla="*/ 706270 w 1700212"/>
              <a:gd name="connsiteY2" fmla="*/ 0 h 1276656"/>
              <a:gd name="connsiteX3" fmla="*/ 1700212 w 1700212"/>
              <a:gd name="connsiteY3" fmla="*/ 1276656 h 1276656"/>
              <a:gd name="connsiteX4" fmla="*/ 0 w 1700212"/>
              <a:gd name="connsiteY4" fmla="*/ 1276656 h 1276656"/>
              <a:gd name="connsiteX0" fmla="*/ 81037 w 1606406"/>
              <a:gd name="connsiteY0" fmla="*/ 891716 h 1276656"/>
              <a:gd name="connsiteX1" fmla="*/ 0 w 1606406"/>
              <a:gd name="connsiteY1" fmla="*/ 256448 h 1276656"/>
              <a:gd name="connsiteX2" fmla="*/ 612464 w 1606406"/>
              <a:gd name="connsiteY2" fmla="*/ 0 h 1276656"/>
              <a:gd name="connsiteX3" fmla="*/ 1606406 w 1606406"/>
              <a:gd name="connsiteY3" fmla="*/ 1276656 h 1276656"/>
              <a:gd name="connsiteX4" fmla="*/ 81037 w 1606406"/>
              <a:gd name="connsiteY4" fmla="*/ 891716 h 1276656"/>
              <a:gd name="connsiteX0" fmla="*/ 81037 w 612464"/>
              <a:gd name="connsiteY0" fmla="*/ 891716 h 1296320"/>
              <a:gd name="connsiteX1" fmla="*/ 0 w 612464"/>
              <a:gd name="connsiteY1" fmla="*/ 256448 h 1296320"/>
              <a:gd name="connsiteX2" fmla="*/ 612464 w 612464"/>
              <a:gd name="connsiteY2" fmla="*/ 0 h 1296320"/>
              <a:gd name="connsiteX3" fmla="*/ 18888 w 612464"/>
              <a:gd name="connsiteY3" fmla="*/ 1296320 h 1296320"/>
              <a:gd name="connsiteX4" fmla="*/ 81037 w 612464"/>
              <a:gd name="connsiteY4" fmla="*/ 891716 h 1296320"/>
              <a:gd name="connsiteX0" fmla="*/ 81037 w 612464"/>
              <a:gd name="connsiteY0" fmla="*/ 891716 h 1296320"/>
              <a:gd name="connsiteX1" fmla="*/ 0 w 612464"/>
              <a:gd name="connsiteY1" fmla="*/ 256448 h 1296320"/>
              <a:gd name="connsiteX2" fmla="*/ 612464 w 612464"/>
              <a:gd name="connsiteY2" fmla="*/ 0 h 1296320"/>
              <a:gd name="connsiteX3" fmla="*/ 374673 w 612464"/>
              <a:gd name="connsiteY3" fmla="*/ 518859 h 1296320"/>
              <a:gd name="connsiteX4" fmla="*/ 18888 w 612464"/>
              <a:gd name="connsiteY4" fmla="*/ 1296320 h 1296320"/>
              <a:gd name="connsiteX5" fmla="*/ 81037 w 612464"/>
              <a:gd name="connsiteY5" fmla="*/ 891716 h 1296320"/>
              <a:gd name="connsiteX0" fmla="*/ 81037 w 1258724"/>
              <a:gd name="connsiteY0" fmla="*/ 891716 h 1296320"/>
              <a:gd name="connsiteX1" fmla="*/ 0 w 1258724"/>
              <a:gd name="connsiteY1" fmla="*/ 256448 h 1296320"/>
              <a:gd name="connsiteX2" fmla="*/ 612464 w 1258724"/>
              <a:gd name="connsiteY2" fmla="*/ 0 h 1296320"/>
              <a:gd name="connsiteX3" fmla="*/ 1258724 w 1258724"/>
              <a:gd name="connsiteY3" fmla="*/ 958162 h 1296320"/>
              <a:gd name="connsiteX4" fmla="*/ 18888 w 1258724"/>
              <a:gd name="connsiteY4" fmla="*/ 1296320 h 1296320"/>
              <a:gd name="connsiteX5" fmla="*/ 81037 w 1258724"/>
              <a:gd name="connsiteY5" fmla="*/ 891716 h 1296320"/>
              <a:gd name="connsiteX0" fmla="*/ 99212 w 1276899"/>
              <a:gd name="connsiteY0" fmla="*/ 891716 h 1186040"/>
              <a:gd name="connsiteX1" fmla="*/ 18175 w 1276899"/>
              <a:gd name="connsiteY1" fmla="*/ 256448 h 1186040"/>
              <a:gd name="connsiteX2" fmla="*/ 630639 w 1276899"/>
              <a:gd name="connsiteY2" fmla="*/ 0 h 1186040"/>
              <a:gd name="connsiteX3" fmla="*/ 1276899 w 1276899"/>
              <a:gd name="connsiteY3" fmla="*/ 958162 h 1186040"/>
              <a:gd name="connsiteX4" fmla="*/ 0 w 1276899"/>
              <a:gd name="connsiteY4" fmla="*/ 1186040 h 1186040"/>
              <a:gd name="connsiteX5" fmla="*/ 99212 w 1276899"/>
              <a:gd name="connsiteY5" fmla="*/ 891716 h 1186040"/>
              <a:gd name="connsiteX0" fmla="*/ 99212 w 753038"/>
              <a:gd name="connsiteY0" fmla="*/ 891716 h 1186040"/>
              <a:gd name="connsiteX1" fmla="*/ 18175 w 753038"/>
              <a:gd name="connsiteY1" fmla="*/ 256448 h 1186040"/>
              <a:gd name="connsiteX2" fmla="*/ 630639 w 753038"/>
              <a:gd name="connsiteY2" fmla="*/ 0 h 1186040"/>
              <a:gd name="connsiteX3" fmla="*/ 753038 w 753038"/>
              <a:gd name="connsiteY3" fmla="*/ 1106043 h 1186040"/>
              <a:gd name="connsiteX4" fmla="*/ 0 w 753038"/>
              <a:gd name="connsiteY4" fmla="*/ 1186040 h 1186040"/>
              <a:gd name="connsiteX5" fmla="*/ 99212 w 753038"/>
              <a:gd name="connsiteY5" fmla="*/ 891716 h 1186040"/>
              <a:gd name="connsiteX0" fmla="*/ 99212 w 753038"/>
              <a:gd name="connsiteY0" fmla="*/ 891716 h 1186040"/>
              <a:gd name="connsiteX1" fmla="*/ 18175 w 753038"/>
              <a:gd name="connsiteY1" fmla="*/ 256448 h 1186040"/>
              <a:gd name="connsiteX2" fmla="*/ 630639 w 753038"/>
              <a:gd name="connsiteY2" fmla="*/ 0 h 1186040"/>
              <a:gd name="connsiteX3" fmla="*/ 738748 w 753038"/>
              <a:gd name="connsiteY3" fmla="*/ 884479 h 1186040"/>
              <a:gd name="connsiteX4" fmla="*/ 753038 w 753038"/>
              <a:gd name="connsiteY4" fmla="*/ 1106043 h 1186040"/>
              <a:gd name="connsiteX5" fmla="*/ 0 w 753038"/>
              <a:gd name="connsiteY5" fmla="*/ 1186040 h 1186040"/>
              <a:gd name="connsiteX6" fmla="*/ 99212 w 753038"/>
              <a:gd name="connsiteY6" fmla="*/ 891716 h 1186040"/>
              <a:gd name="connsiteX0" fmla="*/ 99212 w 1277635"/>
              <a:gd name="connsiteY0" fmla="*/ 891716 h 1186040"/>
              <a:gd name="connsiteX1" fmla="*/ 18175 w 1277635"/>
              <a:gd name="connsiteY1" fmla="*/ 256448 h 1186040"/>
              <a:gd name="connsiteX2" fmla="*/ 630639 w 1277635"/>
              <a:gd name="connsiteY2" fmla="*/ 0 h 1186040"/>
              <a:gd name="connsiteX3" fmla="*/ 1277635 w 1277635"/>
              <a:gd name="connsiteY3" fmla="*/ 792677 h 1186040"/>
              <a:gd name="connsiteX4" fmla="*/ 753038 w 1277635"/>
              <a:gd name="connsiteY4" fmla="*/ 1106043 h 1186040"/>
              <a:gd name="connsiteX5" fmla="*/ 0 w 1277635"/>
              <a:gd name="connsiteY5" fmla="*/ 1186040 h 1186040"/>
              <a:gd name="connsiteX6" fmla="*/ 99212 w 1277635"/>
              <a:gd name="connsiteY6" fmla="*/ 891716 h 1186040"/>
              <a:gd name="connsiteX0" fmla="*/ 99212 w 1277635"/>
              <a:gd name="connsiteY0" fmla="*/ 891716 h 1186040"/>
              <a:gd name="connsiteX1" fmla="*/ 18175 w 1277635"/>
              <a:gd name="connsiteY1" fmla="*/ 256448 h 1186040"/>
              <a:gd name="connsiteX2" fmla="*/ 630639 w 1277635"/>
              <a:gd name="connsiteY2" fmla="*/ 0 h 1186040"/>
              <a:gd name="connsiteX3" fmla="*/ 1277635 w 1277635"/>
              <a:gd name="connsiteY3" fmla="*/ 792677 h 1186040"/>
              <a:gd name="connsiteX4" fmla="*/ 654900 w 1277635"/>
              <a:gd name="connsiteY4" fmla="*/ 1132339 h 1186040"/>
              <a:gd name="connsiteX5" fmla="*/ 0 w 1277635"/>
              <a:gd name="connsiteY5" fmla="*/ 1186040 h 1186040"/>
              <a:gd name="connsiteX6" fmla="*/ 99212 w 1277635"/>
              <a:gd name="connsiteY6" fmla="*/ 891716 h 1186040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1277635 w 1277635"/>
              <a:gd name="connsiteY3" fmla="*/ 792677 h 1188388"/>
              <a:gd name="connsiteX4" fmla="*/ 654900 w 1277635"/>
              <a:gd name="connsiteY4" fmla="*/ 1132339 h 1188388"/>
              <a:gd name="connsiteX5" fmla="*/ 0 w 1277635"/>
              <a:gd name="connsiteY5" fmla="*/ 1186040 h 1188388"/>
              <a:gd name="connsiteX6" fmla="*/ 99212 w 1277635"/>
              <a:gd name="connsiteY6" fmla="*/ 891716 h 1188388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1277635 w 1277635"/>
              <a:gd name="connsiteY3" fmla="*/ 792677 h 1188388"/>
              <a:gd name="connsiteX4" fmla="*/ 654900 w 1277635"/>
              <a:gd name="connsiteY4" fmla="*/ 1132339 h 1188388"/>
              <a:gd name="connsiteX5" fmla="*/ 0 w 1277635"/>
              <a:gd name="connsiteY5" fmla="*/ 1186040 h 1188388"/>
              <a:gd name="connsiteX6" fmla="*/ 99212 w 1277635"/>
              <a:gd name="connsiteY6" fmla="*/ 891716 h 1188388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1167421 w 1277635"/>
              <a:gd name="connsiteY3" fmla="*/ 663493 h 1188388"/>
              <a:gd name="connsiteX4" fmla="*/ 1277635 w 1277635"/>
              <a:gd name="connsiteY4" fmla="*/ 792677 h 1188388"/>
              <a:gd name="connsiteX5" fmla="*/ 654900 w 1277635"/>
              <a:gd name="connsiteY5" fmla="*/ 1132339 h 1188388"/>
              <a:gd name="connsiteX6" fmla="*/ 0 w 1277635"/>
              <a:gd name="connsiteY6" fmla="*/ 1186040 h 1188388"/>
              <a:gd name="connsiteX7" fmla="*/ 99212 w 1277635"/>
              <a:gd name="connsiteY7" fmla="*/ 891716 h 1188388"/>
              <a:gd name="connsiteX0" fmla="*/ 99212 w 1277635"/>
              <a:gd name="connsiteY0" fmla="*/ 891716 h 1188388"/>
              <a:gd name="connsiteX1" fmla="*/ 18175 w 1277635"/>
              <a:gd name="connsiteY1" fmla="*/ 256448 h 1188388"/>
              <a:gd name="connsiteX2" fmla="*/ 630639 w 1277635"/>
              <a:gd name="connsiteY2" fmla="*/ 0 h 1188388"/>
              <a:gd name="connsiteX3" fmla="*/ 969244 w 1277635"/>
              <a:gd name="connsiteY3" fmla="*/ 580185 h 1188388"/>
              <a:gd name="connsiteX4" fmla="*/ 1277635 w 1277635"/>
              <a:gd name="connsiteY4" fmla="*/ 792677 h 1188388"/>
              <a:gd name="connsiteX5" fmla="*/ 654900 w 1277635"/>
              <a:gd name="connsiteY5" fmla="*/ 1132339 h 1188388"/>
              <a:gd name="connsiteX6" fmla="*/ 0 w 1277635"/>
              <a:gd name="connsiteY6" fmla="*/ 1186040 h 1188388"/>
              <a:gd name="connsiteX7" fmla="*/ 99212 w 1277635"/>
              <a:gd name="connsiteY7" fmla="*/ 891716 h 1188388"/>
              <a:gd name="connsiteX0" fmla="*/ 99212 w 1277635"/>
              <a:gd name="connsiteY0" fmla="*/ 891716 h 1188388"/>
              <a:gd name="connsiteX1" fmla="*/ 17484 w 1277635"/>
              <a:gd name="connsiteY1" fmla="*/ 192536 h 1188388"/>
              <a:gd name="connsiteX2" fmla="*/ 630639 w 1277635"/>
              <a:gd name="connsiteY2" fmla="*/ 0 h 1188388"/>
              <a:gd name="connsiteX3" fmla="*/ 969244 w 1277635"/>
              <a:gd name="connsiteY3" fmla="*/ 580185 h 1188388"/>
              <a:gd name="connsiteX4" fmla="*/ 1277635 w 1277635"/>
              <a:gd name="connsiteY4" fmla="*/ 792677 h 1188388"/>
              <a:gd name="connsiteX5" fmla="*/ 654900 w 1277635"/>
              <a:gd name="connsiteY5" fmla="*/ 1132339 h 1188388"/>
              <a:gd name="connsiteX6" fmla="*/ 0 w 1277635"/>
              <a:gd name="connsiteY6" fmla="*/ 1186040 h 1188388"/>
              <a:gd name="connsiteX7" fmla="*/ 99212 w 1277635"/>
              <a:gd name="connsiteY7" fmla="*/ 891716 h 1188388"/>
              <a:gd name="connsiteX0" fmla="*/ 99212 w 1277635"/>
              <a:gd name="connsiteY0" fmla="*/ 907241 h 1203913"/>
              <a:gd name="connsiteX1" fmla="*/ 17484 w 1277635"/>
              <a:gd name="connsiteY1" fmla="*/ 208061 h 1203913"/>
              <a:gd name="connsiteX2" fmla="*/ 614975 w 1277635"/>
              <a:gd name="connsiteY2" fmla="*/ 0 h 1203913"/>
              <a:gd name="connsiteX3" fmla="*/ 969244 w 1277635"/>
              <a:gd name="connsiteY3" fmla="*/ 595710 h 1203913"/>
              <a:gd name="connsiteX4" fmla="*/ 1277635 w 1277635"/>
              <a:gd name="connsiteY4" fmla="*/ 808202 h 1203913"/>
              <a:gd name="connsiteX5" fmla="*/ 654900 w 1277635"/>
              <a:gd name="connsiteY5" fmla="*/ 1147864 h 1203913"/>
              <a:gd name="connsiteX6" fmla="*/ 0 w 1277635"/>
              <a:gd name="connsiteY6" fmla="*/ 1201565 h 1203913"/>
              <a:gd name="connsiteX7" fmla="*/ 99212 w 1277635"/>
              <a:gd name="connsiteY7" fmla="*/ 907241 h 1203913"/>
              <a:gd name="connsiteX0" fmla="*/ 99212 w 1277635"/>
              <a:gd name="connsiteY0" fmla="*/ 907241 h 1203913"/>
              <a:gd name="connsiteX1" fmla="*/ 17484 w 1277635"/>
              <a:gd name="connsiteY1" fmla="*/ 208061 h 1203913"/>
              <a:gd name="connsiteX2" fmla="*/ 614975 w 1277635"/>
              <a:gd name="connsiteY2" fmla="*/ 0 h 1203913"/>
              <a:gd name="connsiteX3" fmla="*/ 969244 w 1277635"/>
              <a:gd name="connsiteY3" fmla="*/ 595710 h 1203913"/>
              <a:gd name="connsiteX4" fmla="*/ 1277635 w 1277635"/>
              <a:gd name="connsiteY4" fmla="*/ 808202 h 1203913"/>
              <a:gd name="connsiteX5" fmla="*/ 654900 w 1277635"/>
              <a:gd name="connsiteY5" fmla="*/ 1147864 h 1203913"/>
              <a:gd name="connsiteX6" fmla="*/ 0 w 1277635"/>
              <a:gd name="connsiteY6" fmla="*/ 1201565 h 1203913"/>
              <a:gd name="connsiteX7" fmla="*/ 99212 w 1277635"/>
              <a:gd name="connsiteY7" fmla="*/ 907241 h 1203913"/>
              <a:gd name="connsiteX0" fmla="*/ 99212 w 1277635"/>
              <a:gd name="connsiteY0" fmla="*/ 907241 h 1213575"/>
              <a:gd name="connsiteX1" fmla="*/ 17484 w 1277635"/>
              <a:gd name="connsiteY1" fmla="*/ 208061 h 1213575"/>
              <a:gd name="connsiteX2" fmla="*/ 614975 w 1277635"/>
              <a:gd name="connsiteY2" fmla="*/ 0 h 1213575"/>
              <a:gd name="connsiteX3" fmla="*/ 969244 w 1277635"/>
              <a:gd name="connsiteY3" fmla="*/ 595710 h 1213575"/>
              <a:gd name="connsiteX4" fmla="*/ 1277635 w 1277635"/>
              <a:gd name="connsiteY4" fmla="*/ 808202 h 1213575"/>
              <a:gd name="connsiteX5" fmla="*/ 654900 w 1277635"/>
              <a:gd name="connsiteY5" fmla="*/ 1147864 h 1213575"/>
              <a:gd name="connsiteX6" fmla="*/ 0 w 1277635"/>
              <a:gd name="connsiteY6" fmla="*/ 1201565 h 1213575"/>
              <a:gd name="connsiteX7" fmla="*/ 99212 w 1277635"/>
              <a:gd name="connsiteY7" fmla="*/ 907241 h 1213575"/>
              <a:gd name="connsiteX0" fmla="*/ 99212 w 1296256"/>
              <a:gd name="connsiteY0" fmla="*/ 907241 h 1213575"/>
              <a:gd name="connsiteX1" fmla="*/ 17484 w 1296256"/>
              <a:gd name="connsiteY1" fmla="*/ 208061 h 1213575"/>
              <a:gd name="connsiteX2" fmla="*/ 614975 w 1296256"/>
              <a:gd name="connsiteY2" fmla="*/ 0 h 1213575"/>
              <a:gd name="connsiteX3" fmla="*/ 969244 w 1296256"/>
              <a:gd name="connsiteY3" fmla="*/ 595710 h 1213575"/>
              <a:gd name="connsiteX4" fmla="*/ 1296256 w 1296256"/>
              <a:gd name="connsiteY4" fmla="*/ 816360 h 1213575"/>
              <a:gd name="connsiteX5" fmla="*/ 654900 w 1296256"/>
              <a:gd name="connsiteY5" fmla="*/ 1147864 h 1213575"/>
              <a:gd name="connsiteX6" fmla="*/ 0 w 1296256"/>
              <a:gd name="connsiteY6" fmla="*/ 1201565 h 1213575"/>
              <a:gd name="connsiteX7" fmla="*/ 99212 w 1296256"/>
              <a:gd name="connsiteY7" fmla="*/ 907241 h 1213575"/>
              <a:gd name="connsiteX0" fmla="*/ 99212 w 1296256"/>
              <a:gd name="connsiteY0" fmla="*/ 907241 h 1213575"/>
              <a:gd name="connsiteX1" fmla="*/ 17484 w 1296256"/>
              <a:gd name="connsiteY1" fmla="*/ 208061 h 1213575"/>
              <a:gd name="connsiteX2" fmla="*/ 614975 w 1296256"/>
              <a:gd name="connsiteY2" fmla="*/ 0 h 1213575"/>
              <a:gd name="connsiteX3" fmla="*/ 996273 w 1296256"/>
              <a:gd name="connsiteY3" fmla="*/ 622980 h 1213575"/>
              <a:gd name="connsiteX4" fmla="*/ 1296256 w 1296256"/>
              <a:gd name="connsiteY4" fmla="*/ 816360 h 1213575"/>
              <a:gd name="connsiteX5" fmla="*/ 654900 w 1296256"/>
              <a:gd name="connsiteY5" fmla="*/ 1147864 h 1213575"/>
              <a:gd name="connsiteX6" fmla="*/ 0 w 1296256"/>
              <a:gd name="connsiteY6" fmla="*/ 1201565 h 1213575"/>
              <a:gd name="connsiteX7" fmla="*/ 99212 w 1296256"/>
              <a:gd name="connsiteY7" fmla="*/ 907241 h 1213575"/>
              <a:gd name="connsiteX0" fmla="*/ 99212 w 1296256"/>
              <a:gd name="connsiteY0" fmla="*/ 914747 h 1221081"/>
              <a:gd name="connsiteX1" fmla="*/ 17484 w 1296256"/>
              <a:gd name="connsiteY1" fmla="*/ 215567 h 1221081"/>
              <a:gd name="connsiteX2" fmla="*/ 649120 w 1296256"/>
              <a:gd name="connsiteY2" fmla="*/ 0 h 1221081"/>
              <a:gd name="connsiteX3" fmla="*/ 996273 w 1296256"/>
              <a:gd name="connsiteY3" fmla="*/ 630486 h 1221081"/>
              <a:gd name="connsiteX4" fmla="*/ 1296256 w 1296256"/>
              <a:gd name="connsiteY4" fmla="*/ 823866 h 1221081"/>
              <a:gd name="connsiteX5" fmla="*/ 654900 w 1296256"/>
              <a:gd name="connsiteY5" fmla="*/ 1155370 h 1221081"/>
              <a:gd name="connsiteX6" fmla="*/ 0 w 1296256"/>
              <a:gd name="connsiteY6" fmla="*/ 1209071 h 1221081"/>
              <a:gd name="connsiteX7" fmla="*/ 99212 w 1296256"/>
              <a:gd name="connsiteY7" fmla="*/ 914747 h 1221081"/>
              <a:gd name="connsiteX0" fmla="*/ 99212 w 1296256"/>
              <a:gd name="connsiteY0" fmla="*/ 914747 h 1223077"/>
              <a:gd name="connsiteX1" fmla="*/ 17484 w 1296256"/>
              <a:gd name="connsiteY1" fmla="*/ 215567 h 1223077"/>
              <a:gd name="connsiteX2" fmla="*/ 649120 w 1296256"/>
              <a:gd name="connsiteY2" fmla="*/ 0 h 1223077"/>
              <a:gd name="connsiteX3" fmla="*/ 996273 w 1296256"/>
              <a:gd name="connsiteY3" fmla="*/ 630486 h 1223077"/>
              <a:gd name="connsiteX4" fmla="*/ 1296256 w 1296256"/>
              <a:gd name="connsiteY4" fmla="*/ 823866 h 1223077"/>
              <a:gd name="connsiteX5" fmla="*/ 654900 w 1296256"/>
              <a:gd name="connsiteY5" fmla="*/ 1155370 h 1223077"/>
              <a:gd name="connsiteX6" fmla="*/ 0 w 1296256"/>
              <a:gd name="connsiteY6" fmla="*/ 1209071 h 1223077"/>
              <a:gd name="connsiteX7" fmla="*/ 99212 w 1296256"/>
              <a:gd name="connsiteY7" fmla="*/ 914747 h 1223077"/>
              <a:gd name="connsiteX0" fmla="*/ 99212 w 1296256"/>
              <a:gd name="connsiteY0" fmla="*/ 914747 h 1223077"/>
              <a:gd name="connsiteX1" fmla="*/ 17484 w 1296256"/>
              <a:gd name="connsiteY1" fmla="*/ 215567 h 1223077"/>
              <a:gd name="connsiteX2" fmla="*/ 649120 w 1296256"/>
              <a:gd name="connsiteY2" fmla="*/ 0 h 1223077"/>
              <a:gd name="connsiteX3" fmla="*/ 996273 w 1296256"/>
              <a:gd name="connsiteY3" fmla="*/ 630486 h 1223077"/>
              <a:gd name="connsiteX4" fmla="*/ 1296256 w 1296256"/>
              <a:gd name="connsiteY4" fmla="*/ 823866 h 1223077"/>
              <a:gd name="connsiteX5" fmla="*/ 654900 w 1296256"/>
              <a:gd name="connsiteY5" fmla="*/ 1155370 h 1223077"/>
              <a:gd name="connsiteX6" fmla="*/ 0 w 1296256"/>
              <a:gd name="connsiteY6" fmla="*/ 1209071 h 1223077"/>
              <a:gd name="connsiteX7" fmla="*/ 99212 w 1296256"/>
              <a:gd name="connsiteY7" fmla="*/ 914747 h 1223077"/>
              <a:gd name="connsiteX0" fmla="*/ 99212 w 1296256"/>
              <a:gd name="connsiteY0" fmla="*/ 914747 h 1223077"/>
              <a:gd name="connsiteX1" fmla="*/ 17484 w 1296256"/>
              <a:gd name="connsiteY1" fmla="*/ 215567 h 1223077"/>
              <a:gd name="connsiteX2" fmla="*/ 649120 w 1296256"/>
              <a:gd name="connsiteY2" fmla="*/ 0 h 1223077"/>
              <a:gd name="connsiteX3" fmla="*/ 996273 w 1296256"/>
              <a:gd name="connsiteY3" fmla="*/ 630486 h 1223077"/>
              <a:gd name="connsiteX4" fmla="*/ 1296256 w 1296256"/>
              <a:gd name="connsiteY4" fmla="*/ 823866 h 1223077"/>
              <a:gd name="connsiteX5" fmla="*/ 654900 w 1296256"/>
              <a:gd name="connsiteY5" fmla="*/ 1155370 h 1223077"/>
              <a:gd name="connsiteX6" fmla="*/ 0 w 1296256"/>
              <a:gd name="connsiteY6" fmla="*/ 1209071 h 1223077"/>
              <a:gd name="connsiteX7" fmla="*/ 99212 w 1296256"/>
              <a:gd name="connsiteY7" fmla="*/ 914747 h 1223077"/>
              <a:gd name="connsiteX0" fmla="*/ 99212 w 1296256"/>
              <a:gd name="connsiteY0" fmla="*/ 914747 h 1223077"/>
              <a:gd name="connsiteX1" fmla="*/ 17484 w 1296256"/>
              <a:gd name="connsiteY1" fmla="*/ 215567 h 1223077"/>
              <a:gd name="connsiteX2" fmla="*/ 649120 w 1296256"/>
              <a:gd name="connsiteY2" fmla="*/ 0 h 1223077"/>
              <a:gd name="connsiteX3" fmla="*/ 996273 w 1296256"/>
              <a:gd name="connsiteY3" fmla="*/ 630486 h 1223077"/>
              <a:gd name="connsiteX4" fmla="*/ 1296256 w 1296256"/>
              <a:gd name="connsiteY4" fmla="*/ 823866 h 1223077"/>
              <a:gd name="connsiteX5" fmla="*/ 654900 w 1296256"/>
              <a:gd name="connsiteY5" fmla="*/ 1155370 h 1223077"/>
              <a:gd name="connsiteX6" fmla="*/ 0 w 1296256"/>
              <a:gd name="connsiteY6" fmla="*/ 1209071 h 1223077"/>
              <a:gd name="connsiteX7" fmla="*/ 99212 w 1296256"/>
              <a:gd name="connsiteY7" fmla="*/ 914747 h 1223077"/>
              <a:gd name="connsiteX0" fmla="*/ 99212 w 1296256"/>
              <a:gd name="connsiteY0" fmla="*/ 914747 h 1223077"/>
              <a:gd name="connsiteX1" fmla="*/ 17484 w 1296256"/>
              <a:gd name="connsiteY1" fmla="*/ 215567 h 1223077"/>
              <a:gd name="connsiteX2" fmla="*/ 649120 w 1296256"/>
              <a:gd name="connsiteY2" fmla="*/ 0 h 1223077"/>
              <a:gd name="connsiteX3" fmla="*/ 996273 w 1296256"/>
              <a:gd name="connsiteY3" fmla="*/ 630486 h 1223077"/>
              <a:gd name="connsiteX4" fmla="*/ 1296256 w 1296256"/>
              <a:gd name="connsiteY4" fmla="*/ 823866 h 1223077"/>
              <a:gd name="connsiteX5" fmla="*/ 654900 w 1296256"/>
              <a:gd name="connsiteY5" fmla="*/ 1155370 h 1223077"/>
              <a:gd name="connsiteX6" fmla="*/ 0 w 1296256"/>
              <a:gd name="connsiteY6" fmla="*/ 1209071 h 1223077"/>
              <a:gd name="connsiteX7" fmla="*/ 99212 w 1296256"/>
              <a:gd name="connsiteY7" fmla="*/ 914747 h 1223077"/>
              <a:gd name="connsiteX0" fmla="*/ 99212 w 1296256"/>
              <a:gd name="connsiteY0" fmla="*/ 914747 h 1223077"/>
              <a:gd name="connsiteX1" fmla="*/ 17484 w 1296256"/>
              <a:gd name="connsiteY1" fmla="*/ 215567 h 1223077"/>
              <a:gd name="connsiteX2" fmla="*/ 649120 w 1296256"/>
              <a:gd name="connsiteY2" fmla="*/ 0 h 1223077"/>
              <a:gd name="connsiteX3" fmla="*/ 996273 w 1296256"/>
              <a:gd name="connsiteY3" fmla="*/ 630486 h 1223077"/>
              <a:gd name="connsiteX4" fmla="*/ 1296256 w 1296256"/>
              <a:gd name="connsiteY4" fmla="*/ 823866 h 1223077"/>
              <a:gd name="connsiteX5" fmla="*/ 654900 w 1296256"/>
              <a:gd name="connsiteY5" fmla="*/ 1155370 h 1223077"/>
              <a:gd name="connsiteX6" fmla="*/ 0 w 1296256"/>
              <a:gd name="connsiteY6" fmla="*/ 1209071 h 1223077"/>
              <a:gd name="connsiteX7" fmla="*/ 99212 w 1296256"/>
              <a:gd name="connsiteY7" fmla="*/ 914747 h 1223077"/>
              <a:gd name="connsiteX0" fmla="*/ 99212 w 1296256"/>
              <a:gd name="connsiteY0" fmla="*/ 914747 h 1223077"/>
              <a:gd name="connsiteX1" fmla="*/ 17484 w 1296256"/>
              <a:gd name="connsiteY1" fmla="*/ 215567 h 1223077"/>
              <a:gd name="connsiteX2" fmla="*/ 649120 w 1296256"/>
              <a:gd name="connsiteY2" fmla="*/ 0 h 1223077"/>
              <a:gd name="connsiteX3" fmla="*/ 996273 w 1296256"/>
              <a:gd name="connsiteY3" fmla="*/ 630486 h 1223077"/>
              <a:gd name="connsiteX4" fmla="*/ 1296256 w 1296256"/>
              <a:gd name="connsiteY4" fmla="*/ 823866 h 1223077"/>
              <a:gd name="connsiteX5" fmla="*/ 654900 w 1296256"/>
              <a:gd name="connsiteY5" fmla="*/ 1155370 h 1223077"/>
              <a:gd name="connsiteX6" fmla="*/ 0 w 1296256"/>
              <a:gd name="connsiteY6" fmla="*/ 1209071 h 1223077"/>
              <a:gd name="connsiteX7" fmla="*/ 99212 w 1296256"/>
              <a:gd name="connsiteY7" fmla="*/ 914747 h 1223077"/>
              <a:gd name="connsiteX0" fmla="*/ 99212 w 1296256"/>
              <a:gd name="connsiteY0" fmla="*/ 914747 h 1210170"/>
              <a:gd name="connsiteX1" fmla="*/ 17484 w 1296256"/>
              <a:gd name="connsiteY1" fmla="*/ 215567 h 1210170"/>
              <a:gd name="connsiteX2" fmla="*/ 649120 w 1296256"/>
              <a:gd name="connsiteY2" fmla="*/ 0 h 1210170"/>
              <a:gd name="connsiteX3" fmla="*/ 996273 w 1296256"/>
              <a:gd name="connsiteY3" fmla="*/ 630486 h 1210170"/>
              <a:gd name="connsiteX4" fmla="*/ 1296256 w 1296256"/>
              <a:gd name="connsiteY4" fmla="*/ 823866 h 1210170"/>
              <a:gd name="connsiteX5" fmla="*/ 654900 w 1296256"/>
              <a:gd name="connsiteY5" fmla="*/ 1155370 h 1210170"/>
              <a:gd name="connsiteX6" fmla="*/ 0 w 1296256"/>
              <a:gd name="connsiteY6" fmla="*/ 1209071 h 1210170"/>
              <a:gd name="connsiteX7" fmla="*/ 99212 w 1296256"/>
              <a:gd name="connsiteY7" fmla="*/ 914747 h 1210170"/>
              <a:gd name="connsiteX0" fmla="*/ 99212 w 1296256"/>
              <a:gd name="connsiteY0" fmla="*/ 914747 h 1210170"/>
              <a:gd name="connsiteX1" fmla="*/ 17484 w 1296256"/>
              <a:gd name="connsiteY1" fmla="*/ 215567 h 1210170"/>
              <a:gd name="connsiteX2" fmla="*/ 649120 w 1296256"/>
              <a:gd name="connsiteY2" fmla="*/ 0 h 1210170"/>
              <a:gd name="connsiteX3" fmla="*/ 996273 w 1296256"/>
              <a:gd name="connsiteY3" fmla="*/ 630486 h 1210170"/>
              <a:gd name="connsiteX4" fmla="*/ 1296256 w 1296256"/>
              <a:gd name="connsiteY4" fmla="*/ 823866 h 1210170"/>
              <a:gd name="connsiteX5" fmla="*/ 654900 w 1296256"/>
              <a:gd name="connsiteY5" fmla="*/ 1155370 h 1210170"/>
              <a:gd name="connsiteX6" fmla="*/ 0 w 1296256"/>
              <a:gd name="connsiteY6" fmla="*/ 1209071 h 1210170"/>
              <a:gd name="connsiteX7" fmla="*/ 99212 w 1296256"/>
              <a:gd name="connsiteY7" fmla="*/ 914747 h 1210170"/>
              <a:gd name="connsiteX0" fmla="*/ 99212 w 1296256"/>
              <a:gd name="connsiteY0" fmla="*/ 914747 h 1210170"/>
              <a:gd name="connsiteX1" fmla="*/ 17484 w 1296256"/>
              <a:gd name="connsiteY1" fmla="*/ 215567 h 1210170"/>
              <a:gd name="connsiteX2" fmla="*/ 649120 w 1296256"/>
              <a:gd name="connsiteY2" fmla="*/ 0 h 1210170"/>
              <a:gd name="connsiteX3" fmla="*/ 996273 w 1296256"/>
              <a:gd name="connsiteY3" fmla="*/ 630486 h 1210170"/>
              <a:gd name="connsiteX4" fmla="*/ 1296256 w 1296256"/>
              <a:gd name="connsiteY4" fmla="*/ 823866 h 1210170"/>
              <a:gd name="connsiteX5" fmla="*/ 654900 w 1296256"/>
              <a:gd name="connsiteY5" fmla="*/ 1155370 h 1210170"/>
              <a:gd name="connsiteX6" fmla="*/ 0 w 1296256"/>
              <a:gd name="connsiteY6" fmla="*/ 1209071 h 1210170"/>
              <a:gd name="connsiteX7" fmla="*/ 99212 w 1296256"/>
              <a:gd name="connsiteY7" fmla="*/ 914747 h 1210170"/>
              <a:gd name="connsiteX0" fmla="*/ 99212 w 1296256"/>
              <a:gd name="connsiteY0" fmla="*/ 914747 h 1210170"/>
              <a:gd name="connsiteX1" fmla="*/ 17484 w 1296256"/>
              <a:gd name="connsiteY1" fmla="*/ 215567 h 1210170"/>
              <a:gd name="connsiteX2" fmla="*/ 649120 w 1296256"/>
              <a:gd name="connsiteY2" fmla="*/ 0 h 1210170"/>
              <a:gd name="connsiteX3" fmla="*/ 996273 w 1296256"/>
              <a:gd name="connsiteY3" fmla="*/ 630486 h 1210170"/>
              <a:gd name="connsiteX4" fmla="*/ 1296256 w 1296256"/>
              <a:gd name="connsiteY4" fmla="*/ 823866 h 1210170"/>
              <a:gd name="connsiteX5" fmla="*/ 654900 w 1296256"/>
              <a:gd name="connsiteY5" fmla="*/ 1155370 h 1210170"/>
              <a:gd name="connsiteX6" fmla="*/ 0 w 1296256"/>
              <a:gd name="connsiteY6" fmla="*/ 1209071 h 1210170"/>
              <a:gd name="connsiteX7" fmla="*/ 99212 w 1296256"/>
              <a:gd name="connsiteY7" fmla="*/ 914747 h 1210170"/>
              <a:gd name="connsiteX0" fmla="*/ 99212 w 1296256"/>
              <a:gd name="connsiteY0" fmla="*/ 914747 h 1209071"/>
              <a:gd name="connsiteX1" fmla="*/ 17484 w 1296256"/>
              <a:gd name="connsiteY1" fmla="*/ 215567 h 1209071"/>
              <a:gd name="connsiteX2" fmla="*/ 649120 w 1296256"/>
              <a:gd name="connsiteY2" fmla="*/ 0 h 1209071"/>
              <a:gd name="connsiteX3" fmla="*/ 996273 w 1296256"/>
              <a:gd name="connsiteY3" fmla="*/ 630486 h 1209071"/>
              <a:gd name="connsiteX4" fmla="*/ 1296256 w 1296256"/>
              <a:gd name="connsiteY4" fmla="*/ 823866 h 1209071"/>
              <a:gd name="connsiteX5" fmla="*/ 654900 w 1296256"/>
              <a:gd name="connsiteY5" fmla="*/ 1155370 h 1209071"/>
              <a:gd name="connsiteX6" fmla="*/ 0 w 1296256"/>
              <a:gd name="connsiteY6" fmla="*/ 1209071 h 1209071"/>
              <a:gd name="connsiteX7" fmla="*/ 99212 w 1296256"/>
              <a:gd name="connsiteY7" fmla="*/ 914747 h 1209071"/>
              <a:gd name="connsiteX0" fmla="*/ 99212 w 1296256"/>
              <a:gd name="connsiteY0" fmla="*/ 914747 h 1209071"/>
              <a:gd name="connsiteX1" fmla="*/ 17484 w 1296256"/>
              <a:gd name="connsiteY1" fmla="*/ 215567 h 1209071"/>
              <a:gd name="connsiteX2" fmla="*/ 649120 w 1296256"/>
              <a:gd name="connsiteY2" fmla="*/ 0 h 1209071"/>
              <a:gd name="connsiteX3" fmla="*/ 996273 w 1296256"/>
              <a:gd name="connsiteY3" fmla="*/ 630486 h 1209071"/>
              <a:gd name="connsiteX4" fmla="*/ 1296256 w 1296256"/>
              <a:gd name="connsiteY4" fmla="*/ 823866 h 1209071"/>
              <a:gd name="connsiteX5" fmla="*/ 419373 w 1296256"/>
              <a:gd name="connsiteY5" fmla="*/ 1180871 h 1209071"/>
              <a:gd name="connsiteX6" fmla="*/ 0 w 1296256"/>
              <a:gd name="connsiteY6" fmla="*/ 1209071 h 1209071"/>
              <a:gd name="connsiteX7" fmla="*/ 99212 w 1296256"/>
              <a:gd name="connsiteY7" fmla="*/ 914747 h 1209071"/>
              <a:gd name="connsiteX0" fmla="*/ 99212 w 1296256"/>
              <a:gd name="connsiteY0" fmla="*/ 914747 h 1209071"/>
              <a:gd name="connsiteX1" fmla="*/ 17484 w 1296256"/>
              <a:gd name="connsiteY1" fmla="*/ 215567 h 1209071"/>
              <a:gd name="connsiteX2" fmla="*/ 649120 w 1296256"/>
              <a:gd name="connsiteY2" fmla="*/ 0 h 1209071"/>
              <a:gd name="connsiteX3" fmla="*/ 996273 w 1296256"/>
              <a:gd name="connsiteY3" fmla="*/ 630486 h 1209071"/>
              <a:gd name="connsiteX4" fmla="*/ 1296256 w 1296256"/>
              <a:gd name="connsiteY4" fmla="*/ 823866 h 1209071"/>
              <a:gd name="connsiteX5" fmla="*/ 419373 w 1296256"/>
              <a:gd name="connsiteY5" fmla="*/ 1180871 h 1209071"/>
              <a:gd name="connsiteX6" fmla="*/ 0 w 1296256"/>
              <a:gd name="connsiteY6" fmla="*/ 1209071 h 1209071"/>
              <a:gd name="connsiteX7" fmla="*/ 99212 w 1296256"/>
              <a:gd name="connsiteY7" fmla="*/ 914747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69936 w 1569919"/>
              <a:gd name="connsiteY3" fmla="*/ 630486 h 1209071"/>
              <a:gd name="connsiteX4" fmla="*/ 1569919 w 1569919"/>
              <a:gd name="connsiteY4" fmla="*/ 823866 h 1209071"/>
              <a:gd name="connsiteX5" fmla="*/ 693036 w 1569919"/>
              <a:gd name="connsiteY5" fmla="*/ 1180871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693036 w 1569919"/>
              <a:gd name="connsiteY5" fmla="*/ 1180871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45011"/>
              <a:gd name="connsiteX1" fmla="*/ 291147 w 1569919"/>
              <a:gd name="connsiteY1" fmla="*/ 215567 h 1245011"/>
              <a:gd name="connsiteX2" fmla="*/ 922783 w 1569919"/>
              <a:gd name="connsiteY2" fmla="*/ 0 h 1245011"/>
              <a:gd name="connsiteX3" fmla="*/ 1228708 w 1569919"/>
              <a:gd name="connsiteY3" fmla="*/ 289484 h 1245011"/>
              <a:gd name="connsiteX4" fmla="*/ 1569919 w 1569919"/>
              <a:gd name="connsiteY4" fmla="*/ 823866 h 1245011"/>
              <a:gd name="connsiteX5" fmla="*/ 714335 w 1569919"/>
              <a:gd name="connsiteY5" fmla="*/ 1108307 h 1245011"/>
              <a:gd name="connsiteX6" fmla="*/ 273663 w 1569919"/>
              <a:gd name="connsiteY6" fmla="*/ 1209071 h 1245011"/>
              <a:gd name="connsiteX7" fmla="*/ 0 w 1569919"/>
              <a:gd name="connsiteY7" fmla="*/ 501733 h 1245011"/>
              <a:gd name="connsiteX0" fmla="*/ 0 w 1569919"/>
              <a:gd name="connsiteY0" fmla="*/ 501733 h 1245011"/>
              <a:gd name="connsiteX1" fmla="*/ 291147 w 1569919"/>
              <a:gd name="connsiteY1" fmla="*/ 215567 h 1245011"/>
              <a:gd name="connsiteX2" fmla="*/ 922783 w 1569919"/>
              <a:gd name="connsiteY2" fmla="*/ 0 h 1245011"/>
              <a:gd name="connsiteX3" fmla="*/ 1228708 w 1569919"/>
              <a:gd name="connsiteY3" fmla="*/ 289484 h 1245011"/>
              <a:gd name="connsiteX4" fmla="*/ 1569919 w 1569919"/>
              <a:gd name="connsiteY4" fmla="*/ 823866 h 1245011"/>
              <a:gd name="connsiteX5" fmla="*/ 714335 w 1569919"/>
              <a:gd name="connsiteY5" fmla="*/ 1108307 h 1245011"/>
              <a:gd name="connsiteX6" fmla="*/ 273663 w 1569919"/>
              <a:gd name="connsiteY6" fmla="*/ 1209071 h 1245011"/>
              <a:gd name="connsiteX7" fmla="*/ 0 w 1569919"/>
              <a:gd name="connsiteY7" fmla="*/ 501733 h 1245011"/>
              <a:gd name="connsiteX0" fmla="*/ 0 w 1569919"/>
              <a:gd name="connsiteY0" fmla="*/ 501733 h 1245011"/>
              <a:gd name="connsiteX1" fmla="*/ 291147 w 1569919"/>
              <a:gd name="connsiteY1" fmla="*/ 215567 h 1245011"/>
              <a:gd name="connsiteX2" fmla="*/ 922783 w 1569919"/>
              <a:gd name="connsiteY2" fmla="*/ 0 h 1245011"/>
              <a:gd name="connsiteX3" fmla="*/ 1228708 w 1569919"/>
              <a:gd name="connsiteY3" fmla="*/ 289484 h 1245011"/>
              <a:gd name="connsiteX4" fmla="*/ 1569919 w 1569919"/>
              <a:gd name="connsiteY4" fmla="*/ 823866 h 1245011"/>
              <a:gd name="connsiteX5" fmla="*/ 714335 w 1569919"/>
              <a:gd name="connsiteY5" fmla="*/ 1108307 h 1245011"/>
              <a:gd name="connsiteX6" fmla="*/ 273663 w 1569919"/>
              <a:gd name="connsiteY6" fmla="*/ 1209071 h 1245011"/>
              <a:gd name="connsiteX7" fmla="*/ 0 w 1569919"/>
              <a:gd name="connsiteY7" fmla="*/ 501733 h 1245011"/>
              <a:gd name="connsiteX0" fmla="*/ 0 w 1569919"/>
              <a:gd name="connsiteY0" fmla="*/ 501733 h 1245011"/>
              <a:gd name="connsiteX1" fmla="*/ 291147 w 1569919"/>
              <a:gd name="connsiteY1" fmla="*/ 215567 h 1245011"/>
              <a:gd name="connsiteX2" fmla="*/ 922783 w 1569919"/>
              <a:gd name="connsiteY2" fmla="*/ 0 h 1245011"/>
              <a:gd name="connsiteX3" fmla="*/ 1228708 w 1569919"/>
              <a:gd name="connsiteY3" fmla="*/ 289484 h 1245011"/>
              <a:gd name="connsiteX4" fmla="*/ 1569919 w 1569919"/>
              <a:gd name="connsiteY4" fmla="*/ 823866 h 1245011"/>
              <a:gd name="connsiteX5" fmla="*/ 714335 w 1569919"/>
              <a:gd name="connsiteY5" fmla="*/ 1108307 h 1245011"/>
              <a:gd name="connsiteX6" fmla="*/ 273663 w 1569919"/>
              <a:gd name="connsiteY6" fmla="*/ 1209071 h 1245011"/>
              <a:gd name="connsiteX7" fmla="*/ 0 w 1569919"/>
              <a:gd name="connsiteY7" fmla="*/ 501733 h 1245011"/>
              <a:gd name="connsiteX0" fmla="*/ 0 w 1569919"/>
              <a:gd name="connsiteY0" fmla="*/ 501733 h 1245011"/>
              <a:gd name="connsiteX1" fmla="*/ 291147 w 1569919"/>
              <a:gd name="connsiteY1" fmla="*/ 215567 h 1245011"/>
              <a:gd name="connsiteX2" fmla="*/ 922783 w 1569919"/>
              <a:gd name="connsiteY2" fmla="*/ 0 h 1245011"/>
              <a:gd name="connsiteX3" fmla="*/ 1228708 w 1569919"/>
              <a:gd name="connsiteY3" fmla="*/ 289484 h 1245011"/>
              <a:gd name="connsiteX4" fmla="*/ 1569919 w 1569919"/>
              <a:gd name="connsiteY4" fmla="*/ 823866 h 1245011"/>
              <a:gd name="connsiteX5" fmla="*/ 714335 w 1569919"/>
              <a:gd name="connsiteY5" fmla="*/ 1108307 h 1245011"/>
              <a:gd name="connsiteX6" fmla="*/ 273663 w 1569919"/>
              <a:gd name="connsiteY6" fmla="*/ 1209071 h 1245011"/>
              <a:gd name="connsiteX7" fmla="*/ 0 w 1569919"/>
              <a:gd name="connsiteY7" fmla="*/ 501733 h 1245011"/>
              <a:gd name="connsiteX0" fmla="*/ 0 w 1569919"/>
              <a:gd name="connsiteY0" fmla="*/ 501733 h 1245011"/>
              <a:gd name="connsiteX1" fmla="*/ 291147 w 1569919"/>
              <a:gd name="connsiteY1" fmla="*/ 215567 h 1245011"/>
              <a:gd name="connsiteX2" fmla="*/ 922783 w 1569919"/>
              <a:gd name="connsiteY2" fmla="*/ 0 h 1245011"/>
              <a:gd name="connsiteX3" fmla="*/ 1228708 w 1569919"/>
              <a:gd name="connsiteY3" fmla="*/ 289484 h 1245011"/>
              <a:gd name="connsiteX4" fmla="*/ 1569919 w 1569919"/>
              <a:gd name="connsiteY4" fmla="*/ 823866 h 1245011"/>
              <a:gd name="connsiteX5" fmla="*/ 714335 w 1569919"/>
              <a:gd name="connsiteY5" fmla="*/ 1108307 h 1245011"/>
              <a:gd name="connsiteX6" fmla="*/ 273663 w 1569919"/>
              <a:gd name="connsiteY6" fmla="*/ 1209071 h 1245011"/>
              <a:gd name="connsiteX7" fmla="*/ 0 w 1569919"/>
              <a:gd name="connsiteY7" fmla="*/ 501733 h 124501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4335 w 1569919"/>
              <a:gd name="connsiteY5" fmla="*/ 1108307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3266 w 1569919"/>
              <a:gd name="connsiteY5" fmla="*/ 1083522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3266 w 1569919"/>
              <a:gd name="connsiteY5" fmla="*/ 1083522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3266 w 1569919"/>
              <a:gd name="connsiteY5" fmla="*/ 1083522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3266 w 1569919"/>
              <a:gd name="connsiteY5" fmla="*/ 1083522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28708 w 1569919"/>
              <a:gd name="connsiteY3" fmla="*/ 289484 h 1209071"/>
              <a:gd name="connsiteX4" fmla="*/ 1569919 w 1569919"/>
              <a:gd name="connsiteY4" fmla="*/ 823866 h 1209071"/>
              <a:gd name="connsiteX5" fmla="*/ 713266 w 1569919"/>
              <a:gd name="connsiteY5" fmla="*/ 1083522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501733 h 1209071"/>
              <a:gd name="connsiteX1" fmla="*/ 291147 w 1569919"/>
              <a:gd name="connsiteY1" fmla="*/ 215567 h 1209071"/>
              <a:gd name="connsiteX2" fmla="*/ 922783 w 1569919"/>
              <a:gd name="connsiteY2" fmla="*/ 0 h 1209071"/>
              <a:gd name="connsiteX3" fmla="*/ 1243570 w 1569919"/>
              <a:gd name="connsiteY3" fmla="*/ 396933 h 1209071"/>
              <a:gd name="connsiteX4" fmla="*/ 1569919 w 1569919"/>
              <a:gd name="connsiteY4" fmla="*/ 823866 h 1209071"/>
              <a:gd name="connsiteX5" fmla="*/ 713266 w 1569919"/>
              <a:gd name="connsiteY5" fmla="*/ 1083522 h 1209071"/>
              <a:gd name="connsiteX6" fmla="*/ 273663 w 1569919"/>
              <a:gd name="connsiteY6" fmla="*/ 1209071 h 1209071"/>
              <a:gd name="connsiteX7" fmla="*/ 0 w 1569919"/>
              <a:gd name="connsiteY7" fmla="*/ 501733 h 1209071"/>
              <a:gd name="connsiteX0" fmla="*/ 0 w 1569919"/>
              <a:gd name="connsiteY0" fmla="*/ 377607 h 1084945"/>
              <a:gd name="connsiteX1" fmla="*/ 291147 w 1569919"/>
              <a:gd name="connsiteY1" fmla="*/ 91441 h 1084945"/>
              <a:gd name="connsiteX2" fmla="*/ 1023666 w 1569919"/>
              <a:gd name="connsiteY2" fmla="*/ 0 h 1084945"/>
              <a:gd name="connsiteX3" fmla="*/ 1243570 w 1569919"/>
              <a:gd name="connsiteY3" fmla="*/ 272807 h 1084945"/>
              <a:gd name="connsiteX4" fmla="*/ 1569919 w 1569919"/>
              <a:gd name="connsiteY4" fmla="*/ 699740 h 1084945"/>
              <a:gd name="connsiteX5" fmla="*/ 713266 w 1569919"/>
              <a:gd name="connsiteY5" fmla="*/ 959396 h 1084945"/>
              <a:gd name="connsiteX6" fmla="*/ 273663 w 1569919"/>
              <a:gd name="connsiteY6" fmla="*/ 1084945 h 1084945"/>
              <a:gd name="connsiteX7" fmla="*/ 0 w 1569919"/>
              <a:gd name="connsiteY7" fmla="*/ 377607 h 1084945"/>
              <a:gd name="connsiteX0" fmla="*/ 0 w 1569919"/>
              <a:gd name="connsiteY0" fmla="*/ 377607 h 1084945"/>
              <a:gd name="connsiteX1" fmla="*/ 198486 w 1569919"/>
              <a:gd name="connsiteY1" fmla="*/ 12846 h 1084945"/>
              <a:gd name="connsiteX2" fmla="*/ 1023666 w 1569919"/>
              <a:gd name="connsiteY2" fmla="*/ 0 h 1084945"/>
              <a:gd name="connsiteX3" fmla="*/ 1243570 w 1569919"/>
              <a:gd name="connsiteY3" fmla="*/ 272807 h 1084945"/>
              <a:gd name="connsiteX4" fmla="*/ 1569919 w 1569919"/>
              <a:gd name="connsiteY4" fmla="*/ 699740 h 1084945"/>
              <a:gd name="connsiteX5" fmla="*/ 713266 w 1569919"/>
              <a:gd name="connsiteY5" fmla="*/ 959396 h 1084945"/>
              <a:gd name="connsiteX6" fmla="*/ 273663 w 1569919"/>
              <a:gd name="connsiteY6" fmla="*/ 1084945 h 1084945"/>
              <a:gd name="connsiteX7" fmla="*/ 0 w 1569919"/>
              <a:gd name="connsiteY7" fmla="*/ 377607 h 1084945"/>
              <a:gd name="connsiteX0" fmla="*/ 0 w 1481112"/>
              <a:gd name="connsiteY0" fmla="*/ 337900 h 1084945"/>
              <a:gd name="connsiteX1" fmla="*/ 109679 w 1481112"/>
              <a:gd name="connsiteY1" fmla="*/ 12846 h 1084945"/>
              <a:gd name="connsiteX2" fmla="*/ 934859 w 1481112"/>
              <a:gd name="connsiteY2" fmla="*/ 0 h 1084945"/>
              <a:gd name="connsiteX3" fmla="*/ 1154763 w 1481112"/>
              <a:gd name="connsiteY3" fmla="*/ 272807 h 1084945"/>
              <a:gd name="connsiteX4" fmla="*/ 1481112 w 1481112"/>
              <a:gd name="connsiteY4" fmla="*/ 699740 h 1084945"/>
              <a:gd name="connsiteX5" fmla="*/ 624459 w 1481112"/>
              <a:gd name="connsiteY5" fmla="*/ 959396 h 1084945"/>
              <a:gd name="connsiteX6" fmla="*/ 184856 w 1481112"/>
              <a:gd name="connsiteY6" fmla="*/ 1084945 h 1084945"/>
              <a:gd name="connsiteX7" fmla="*/ 0 w 1481112"/>
              <a:gd name="connsiteY7" fmla="*/ 337900 h 1084945"/>
              <a:gd name="connsiteX0" fmla="*/ 0 w 1435693"/>
              <a:gd name="connsiteY0" fmla="*/ 251105 h 1084945"/>
              <a:gd name="connsiteX1" fmla="*/ 64260 w 1435693"/>
              <a:gd name="connsiteY1" fmla="*/ 12846 h 1084945"/>
              <a:gd name="connsiteX2" fmla="*/ 889440 w 1435693"/>
              <a:gd name="connsiteY2" fmla="*/ 0 h 1084945"/>
              <a:gd name="connsiteX3" fmla="*/ 1109344 w 1435693"/>
              <a:gd name="connsiteY3" fmla="*/ 272807 h 1084945"/>
              <a:gd name="connsiteX4" fmla="*/ 1435693 w 1435693"/>
              <a:gd name="connsiteY4" fmla="*/ 699740 h 1084945"/>
              <a:gd name="connsiteX5" fmla="*/ 579040 w 1435693"/>
              <a:gd name="connsiteY5" fmla="*/ 959396 h 1084945"/>
              <a:gd name="connsiteX6" fmla="*/ 139437 w 1435693"/>
              <a:gd name="connsiteY6" fmla="*/ 1084945 h 1084945"/>
              <a:gd name="connsiteX7" fmla="*/ 0 w 1435693"/>
              <a:gd name="connsiteY7" fmla="*/ 251105 h 1084945"/>
              <a:gd name="connsiteX0" fmla="*/ 17139 w 1371433"/>
              <a:gd name="connsiteY0" fmla="*/ 347790 h 1084945"/>
              <a:gd name="connsiteX1" fmla="*/ 0 w 1371433"/>
              <a:gd name="connsiteY1" fmla="*/ 12846 h 1084945"/>
              <a:gd name="connsiteX2" fmla="*/ 825180 w 1371433"/>
              <a:gd name="connsiteY2" fmla="*/ 0 h 1084945"/>
              <a:gd name="connsiteX3" fmla="*/ 1045084 w 1371433"/>
              <a:gd name="connsiteY3" fmla="*/ 272807 h 1084945"/>
              <a:gd name="connsiteX4" fmla="*/ 1371433 w 1371433"/>
              <a:gd name="connsiteY4" fmla="*/ 699740 h 1084945"/>
              <a:gd name="connsiteX5" fmla="*/ 514780 w 1371433"/>
              <a:gd name="connsiteY5" fmla="*/ 959396 h 1084945"/>
              <a:gd name="connsiteX6" fmla="*/ 75177 w 1371433"/>
              <a:gd name="connsiteY6" fmla="*/ 1084945 h 1084945"/>
              <a:gd name="connsiteX7" fmla="*/ 17139 w 1371433"/>
              <a:gd name="connsiteY7" fmla="*/ 347790 h 1084945"/>
              <a:gd name="connsiteX0" fmla="*/ 17139 w 1371433"/>
              <a:gd name="connsiteY0" fmla="*/ 347790 h 1084945"/>
              <a:gd name="connsiteX1" fmla="*/ 0 w 1371433"/>
              <a:gd name="connsiteY1" fmla="*/ 12846 h 1084945"/>
              <a:gd name="connsiteX2" fmla="*/ 825180 w 1371433"/>
              <a:gd name="connsiteY2" fmla="*/ 0 h 1084945"/>
              <a:gd name="connsiteX3" fmla="*/ 1045084 w 1371433"/>
              <a:gd name="connsiteY3" fmla="*/ 272807 h 1084945"/>
              <a:gd name="connsiteX4" fmla="*/ 1371433 w 1371433"/>
              <a:gd name="connsiteY4" fmla="*/ 699740 h 1084945"/>
              <a:gd name="connsiteX5" fmla="*/ 514780 w 1371433"/>
              <a:gd name="connsiteY5" fmla="*/ 959396 h 1084945"/>
              <a:gd name="connsiteX6" fmla="*/ 75177 w 1371433"/>
              <a:gd name="connsiteY6" fmla="*/ 1084945 h 1084945"/>
              <a:gd name="connsiteX7" fmla="*/ 17139 w 1371433"/>
              <a:gd name="connsiteY7" fmla="*/ 347790 h 108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1433" h="1084945">
                <a:moveTo>
                  <a:pt x="17139" y="347790"/>
                </a:moveTo>
                <a:lnTo>
                  <a:pt x="0" y="12846"/>
                </a:lnTo>
                <a:lnTo>
                  <a:pt x="825180" y="0"/>
                </a:lnTo>
                <a:lnTo>
                  <a:pt x="1045084" y="272807"/>
                </a:lnTo>
                <a:lnTo>
                  <a:pt x="1371433" y="699740"/>
                </a:lnTo>
                <a:lnTo>
                  <a:pt x="514780" y="959396"/>
                </a:lnTo>
                <a:cubicBezTo>
                  <a:pt x="365849" y="997258"/>
                  <a:pt x="294978" y="1022170"/>
                  <a:pt x="75177" y="1084945"/>
                </a:cubicBezTo>
                <a:lnTo>
                  <a:pt x="17139" y="347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grpSp>
        <p:nvGrpSpPr>
          <p:cNvPr id="203" name="Group 65"/>
          <p:cNvGrpSpPr/>
          <p:nvPr/>
        </p:nvGrpSpPr>
        <p:grpSpPr>
          <a:xfrm>
            <a:off x="1490256" y="3120847"/>
            <a:ext cx="3005431" cy="3258775"/>
            <a:chOff x="1153096" y="1810297"/>
            <a:chExt cx="1188121" cy="1288274"/>
          </a:xfrm>
        </p:grpSpPr>
        <p:sp>
          <p:nvSpPr>
            <p:cNvPr id="1049040" name="Rectangle 66"/>
            <p:cNvSpPr/>
            <p:nvPr/>
          </p:nvSpPr>
          <p:spPr>
            <a:xfrm>
              <a:off x="1248600" y="1879641"/>
              <a:ext cx="997114" cy="121893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9041" name="Freeform: Shape 67"/>
            <p:cNvSpPr/>
            <p:nvPr/>
          </p:nvSpPr>
          <p:spPr>
            <a:xfrm>
              <a:off x="1153096" y="1810297"/>
              <a:ext cx="1188121" cy="380708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solidFill>
              <a:srgbClr val="B9E6FB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cxnSp>
          <p:nvCxnSpPr>
            <p:cNvPr id="3145805" name="Straight Connector 68"/>
            <p:cNvCxnSpPr>
              <a:cxnSpLocks/>
            </p:cNvCxnSpPr>
            <p:nvPr/>
          </p:nvCxnSpPr>
          <p:spPr>
            <a:xfrm>
              <a:off x="1248600" y="2714055"/>
              <a:ext cx="997114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9042" name="!!1st"/>
          <p:cNvSpPr/>
          <p:nvPr/>
        </p:nvSpPr>
        <p:spPr>
          <a:xfrm rot="1032213">
            <a:off x="6049713" y="532979"/>
            <a:ext cx="1900183" cy="1924866"/>
          </a:xfrm>
          <a:custGeom>
            <a:avLst/>
            <a:gdLst>
              <a:gd name="connsiteX0" fmla="*/ 0 w 710286"/>
              <a:gd name="connsiteY0" fmla="*/ 0 h 866328"/>
              <a:gd name="connsiteX1" fmla="*/ 591903 w 710286"/>
              <a:gd name="connsiteY1" fmla="*/ 0 h 866328"/>
              <a:gd name="connsiteX2" fmla="*/ 710286 w 710286"/>
              <a:gd name="connsiteY2" fmla="*/ 118383 h 866328"/>
              <a:gd name="connsiteX3" fmla="*/ 710286 w 710286"/>
              <a:gd name="connsiteY3" fmla="*/ 866328 h 866328"/>
              <a:gd name="connsiteX4" fmla="*/ 0 w 710286"/>
              <a:gd name="connsiteY4" fmla="*/ 866328 h 866328"/>
              <a:gd name="connsiteX5" fmla="*/ 0 w 710286"/>
              <a:gd name="connsiteY5" fmla="*/ 0 h 866328"/>
              <a:gd name="connsiteX6" fmla="*/ 0 w 710286"/>
              <a:gd name="connsiteY6" fmla="*/ 0 h 866328"/>
              <a:gd name="connsiteX0" fmla="*/ 0 w 964951"/>
              <a:gd name="connsiteY0" fmla="*/ 0 h 866328"/>
              <a:gd name="connsiteX1" fmla="*/ 591903 w 964951"/>
              <a:gd name="connsiteY1" fmla="*/ 0 h 866328"/>
              <a:gd name="connsiteX2" fmla="*/ 964951 w 964951"/>
              <a:gd name="connsiteY2" fmla="*/ 511500 h 866328"/>
              <a:gd name="connsiteX3" fmla="*/ 710286 w 964951"/>
              <a:gd name="connsiteY3" fmla="*/ 866328 h 866328"/>
              <a:gd name="connsiteX4" fmla="*/ 0 w 964951"/>
              <a:gd name="connsiteY4" fmla="*/ 866328 h 866328"/>
              <a:gd name="connsiteX5" fmla="*/ 0 w 964951"/>
              <a:gd name="connsiteY5" fmla="*/ 0 h 866328"/>
              <a:gd name="connsiteX6" fmla="*/ 0 w 964951"/>
              <a:gd name="connsiteY6" fmla="*/ 0 h 866328"/>
              <a:gd name="connsiteX0" fmla="*/ 0 w 964951"/>
              <a:gd name="connsiteY0" fmla="*/ 0 h 1177998"/>
              <a:gd name="connsiteX1" fmla="*/ 591903 w 964951"/>
              <a:gd name="connsiteY1" fmla="*/ 0 h 1177998"/>
              <a:gd name="connsiteX2" fmla="*/ 964951 w 964951"/>
              <a:gd name="connsiteY2" fmla="*/ 511500 h 1177998"/>
              <a:gd name="connsiteX3" fmla="*/ 710286 w 964951"/>
              <a:gd name="connsiteY3" fmla="*/ 866328 h 1177998"/>
              <a:gd name="connsiteX4" fmla="*/ 109794 w 964951"/>
              <a:gd name="connsiteY4" fmla="*/ 1177998 h 1177998"/>
              <a:gd name="connsiteX5" fmla="*/ 0 w 964951"/>
              <a:gd name="connsiteY5" fmla="*/ 0 h 1177998"/>
              <a:gd name="connsiteX6" fmla="*/ 0 w 964951"/>
              <a:gd name="connsiteY6" fmla="*/ 0 h 1177998"/>
              <a:gd name="connsiteX0" fmla="*/ 0 w 964951"/>
              <a:gd name="connsiteY0" fmla="*/ 0 h 1177998"/>
              <a:gd name="connsiteX1" fmla="*/ 591903 w 964951"/>
              <a:gd name="connsiteY1" fmla="*/ 0 h 1177998"/>
              <a:gd name="connsiteX2" fmla="*/ 964951 w 964951"/>
              <a:gd name="connsiteY2" fmla="*/ 511500 h 1177998"/>
              <a:gd name="connsiteX3" fmla="*/ 791045 w 964951"/>
              <a:gd name="connsiteY3" fmla="*/ 1127162 h 1177998"/>
              <a:gd name="connsiteX4" fmla="*/ 109794 w 964951"/>
              <a:gd name="connsiteY4" fmla="*/ 1177998 h 1177998"/>
              <a:gd name="connsiteX5" fmla="*/ 0 w 964951"/>
              <a:gd name="connsiteY5" fmla="*/ 0 h 1177998"/>
              <a:gd name="connsiteX6" fmla="*/ 0 w 964951"/>
              <a:gd name="connsiteY6" fmla="*/ 0 h 1177998"/>
              <a:gd name="connsiteX0" fmla="*/ 0 w 1305504"/>
              <a:gd name="connsiteY0" fmla="*/ 145326 h 1177998"/>
              <a:gd name="connsiteX1" fmla="*/ 932456 w 1305504"/>
              <a:gd name="connsiteY1" fmla="*/ 0 h 1177998"/>
              <a:gd name="connsiteX2" fmla="*/ 1305504 w 1305504"/>
              <a:gd name="connsiteY2" fmla="*/ 511500 h 1177998"/>
              <a:gd name="connsiteX3" fmla="*/ 1131598 w 1305504"/>
              <a:gd name="connsiteY3" fmla="*/ 1127162 h 1177998"/>
              <a:gd name="connsiteX4" fmla="*/ 450347 w 1305504"/>
              <a:gd name="connsiteY4" fmla="*/ 1177998 h 1177998"/>
              <a:gd name="connsiteX5" fmla="*/ 340553 w 1305504"/>
              <a:gd name="connsiteY5" fmla="*/ 0 h 1177998"/>
              <a:gd name="connsiteX6" fmla="*/ 0 w 1305504"/>
              <a:gd name="connsiteY6" fmla="*/ 145326 h 1177998"/>
              <a:gd name="connsiteX0" fmla="*/ 0 w 1305504"/>
              <a:gd name="connsiteY0" fmla="*/ 145326 h 1322462"/>
              <a:gd name="connsiteX1" fmla="*/ 932456 w 1305504"/>
              <a:gd name="connsiteY1" fmla="*/ 0 h 1322462"/>
              <a:gd name="connsiteX2" fmla="*/ 1305504 w 1305504"/>
              <a:gd name="connsiteY2" fmla="*/ 511500 h 1322462"/>
              <a:gd name="connsiteX3" fmla="*/ 1131598 w 1305504"/>
              <a:gd name="connsiteY3" fmla="*/ 1127162 h 1322462"/>
              <a:gd name="connsiteX4" fmla="*/ 69642 w 1305504"/>
              <a:gd name="connsiteY4" fmla="*/ 1322462 h 1322462"/>
              <a:gd name="connsiteX5" fmla="*/ 340553 w 1305504"/>
              <a:gd name="connsiteY5" fmla="*/ 0 h 1322462"/>
              <a:gd name="connsiteX6" fmla="*/ 0 w 1305504"/>
              <a:gd name="connsiteY6" fmla="*/ 145326 h 1322462"/>
              <a:gd name="connsiteX0" fmla="*/ 119696 w 1425200"/>
              <a:gd name="connsiteY0" fmla="*/ 145326 h 1322462"/>
              <a:gd name="connsiteX1" fmla="*/ 1052152 w 1425200"/>
              <a:gd name="connsiteY1" fmla="*/ 0 h 1322462"/>
              <a:gd name="connsiteX2" fmla="*/ 1425200 w 1425200"/>
              <a:gd name="connsiteY2" fmla="*/ 511500 h 1322462"/>
              <a:gd name="connsiteX3" fmla="*/ 1251294 w 1425200"/>
              <a:gd name="connsiteY3" fmla="*/ 1127162 h 1322462"/>
              <a:gd name="connsiteX4" fmla="*/ 189338 w 1425200"/>
              <a:gd name="connsiteY4" fmla="*/ 1322462 h 1322462"/>
              <a:gd name="connsiteX5" fmla="*/ 0 w 1425200"/>
              <a:gd name="connsiteY5" fmla="*/ 574584 h 1322462"/>
              <a:gd name="connsiteX6" fmla="*/ 119696 w 1425200"/>
              <a:gd name="connsiteY6" fmla="*/ 145326 h 1322462"/>
              <a:gd name="connsiteX0" fmla="*/ 0 w 1305504"/>
              <a:gd name="connsiteY0" fmla="*/ 145326 h 1322462"/>
              <a:gd name="connsiteX1" fmla="*/ 932456 w 1305504"/>
              <a:gd name="connsiteY1" fmla="*/ 0 h 1322462"/>
              <a:gd name="connsiteX2" fmla="*/ 1305504 w 1305504"/>
              <a:gd name="connsiteY2" fmla="*/ 511500 h 1322462"/>
              <a:gd name="connsiteX3" fmla="*/ 1131598 w 1305504"/>
              <a:gd name="connsiteY3" fmla="*/ 1127162 h 1322462"/>
              <a:gd name="connsiteX4" fmla="*/ 69642 w 1305504"/>
              <a:gd name="connsiteY4" fmla="*/ 1322462 h 1322462"/>
              <a:gd name="connsiteX5" fmla="*/ 38017 w 1305504"/>
              <a:gd name="connsiteY5" fmla="*/ 525753 h 1322462"/>
              <a:gd name="connsiteX6" fmla="*/ 0 w 1305504"/>
              <a:gd name="connsiteY6" fmla="*/ 145326 h 132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5504" h="1322462">
                <a:moveTo>
                  <a:pt x="0" y="145326"/>
                </a:moveTo>
                <a:lnTo>
                  <a:pt x="932456" y="0"/>
                </a:lnTo>
                <a:lnTo>
                  <a:pt x="1305504" y="511500"/>
                </a:lnTo>
                <a:lnTo>
                  <a:pt x="1131598" y="1127162"/>
                </a:lnTo>
                <a:lnTo>
                  <a:pt x="69642" y="1322462"/>
                </a:lnTo>
                <a:lnTo>
                  <a:pt x="38017" y="525753"/>
                </a:lnTo>
                <a:lnTo>
                  <a:pt x="0" y="1453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>
              <a:solidFill>
                <a:schemeClr val="lt1"/>
              </a:solidFill>
            </a:endParaRPr>
          </a:p>
        </p:txBody>
      </p:sp>
      <p:sp>
        <p:nvSpPr>
          <p:cNvPr id="1049043" name="!!3rd"/>
          <p:cNvSpPr/>
          <p:nvPr/>
        </p:nvSpPr>
        <p:spPr>
          <a:xfrm rot="19800000">
            <a:off x="6367159" y="2553607"/>
            <a:ext cx="1700212" cy="1551484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0212" h="1551484">
                <a:moveTo>
                  <a:pt x="0" y="1551484"/>
                </a:moveTo>
                <a:lnTo>
                  <a:pt x="282029" y="0"/>
                </a:lnTo>
                <a:lnTo>
                  <a:pt x="1461726" y="290286"/>
                </a:lnTo>
                <a:lnTo>
                  <a:pt x="1700212" y="1551484"/>
                </a:lnTo>
                <a:lnTo>
                  <a:pt x="0" y="15514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044" name="!!Section 1"/>
          <p:cNvSpPr txBox="1"/>
          <p:nvPr/>
        </p:nvSpPr>
        <p:spPr>
          <a:xfrm>
            <a:off x="831651" y="306226"/>
            <a:ext cx="4526986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Cormac" panose="020B0203040200000004" pitchFamily="34" charset="-52"/>
                <a:ea typeface="Verdana" panose="020B0604030504040204" pitchFamily="34" charset="0"/>
              </a:rPr>
              <a:t>Национални павилиони на международни панаири</a:t>
            </a:r>
            <a:endParaRPr lang="ru-RU" sz="1200" dirty="0">
              <a:solidFill>
                <a:srgbClr val="303192"/>
              </a:solidFill>
              <a:latin typeface="Cormac" panose="020B0203040200000004" pitchFamily="34" charset="-52"/>
              <a:ea typeface="Verdana" panose="020B0604030504040204" pitchFamily="34" charset="0"/>
            </a:endParaRPr>
          </a:p>
        </p:txBody>
      </p:sp>
      <p:sp>
        <p:nvSpPr>
          <p:cNvPr id="1049045" name="!!Section 1 Oval"/>
          <p:cNvSpPr/>
          <p:nvPr/>
        </p:nvSpPr>
        <p:spPr>
          <a:xfrm>
            <a:off x="322189" y="274373"/>
            <a:ext cx="248372" cy="2483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046" name="Title 1"/>
          <p:cNvSpPr txBox="1"/>
          <p:nvPr/>
        </p:nvSpPr>
        <p:spPr>
          <a:xfrm>
            <a:off x="839788" y="754918"/>
            <a:ext cx="4649603" cy="19050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303192"/>
                </a:solidFill>
                <a:latin typeface="Cormac" panose="020B0203040200000004" pitchFamily="34" charset="-52"/>
                <a:ea typeface="Verdana" panose="020B0604030504040204" pitchFamily="34" charset="0"/>
              </a:rPr>
              <a:t>Финансирането покрива немалка част от задължителните компоненти на едно изложение</a:t>
            </a:r>
          </a:p>
        </p:txBody>
      </p:sp>
      <p:sp>
        <p:nvSpPr>
          <p:cNvPr id="1049047" name="Title 1"/>
          <p:cNvSpPr txBox="1"/>
          <p:nvPr/>
        </p:nvSpPr>
        <p:spPr>
          <a:xfrm>
            <a:off x="6293641" y="1013050"/>
            <a:ext cx="2331583" cy="5842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Регистрационни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/>
              <a:t>и медийни </a:t>
            </a:r>
            <a:r>
              <a:rPr lang="ru-RU" sz="2300" b="1" dirty="0">
                <a:solidFill>
                  <a:schemeClr val="accent5"/>
                </a:solidFill>
              </a:rPr>
              <a:t>ТАКСИ</a:t>
            </a:r>
          </a:p>
        </p:txBody>
      </p:sp>
      <p:sp>
        <p:nvSpPr>
          <p:cNvPr id="1049048" name="Title 1"/>
          <p:cNvSpPr txBox="1"/>
          <p:nvPr/>
        </p:nvSpPr>
        <p:spPr>
          <a:xfrm>
            <a:off x="6293641" y="2993027"/>
            <a:ext cx="2328188" cy="8863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Изграждане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/>
              <a:t>на изложбена </a:t>
            </a:r>
            <a:r>
              <a:rPr lang="ru-RU" sz="2300" b="1" dirty="0">
                <a:solidFill>
                  <a:schemeClr val="accent5"/>
                </a:solidFill>
              </a:rPr>
              <a:t>КОНСТРУКЦИЯ</a:t>
            </a:r>
          </a:p>
        </p:txBody>
      </p:sp>
      <p:sp>
        <p:nvSpPr>
          <p:cNvPr id="1049049" name="Title 1"/>
          <p:cNvSpPr txBox="1"/>
          <p:nvPr/>
        </p:nvSpPr>
        <p:spPr>
          <a:xfrm>
            <a:off x="9020571" y="2993027"/>
            <a:ext cx="3231825" cy="8863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5"/>
                </a:solidFill>
              </a:rPr>
              <a:t>ОБОРУДВАНЕ </a:t>
            </a:r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000" dirty="0"/>
              <a:t>и обзавеждане </a:t>
            </a:r>
            <a:br>
              <a:rPr lang="ru-RU" sz="2000" dirty="0"/>
            </a:br>
            <a:r>
              <a:rPr lang="ru-RU" sz="2000" dirty="0"/>
              <a:t>на щанда</a:t>
            </a:r>
          </a:p>
        </p:txBody>
      </p:sp>
      <p:grpSp>
        <p:nvGrpSpPr>
          <p:cNvPr id="204" name="Group 53"/>
          <p:cNvGrpSpPr/>
          <p:nvPr/>
        </p:nvGrpSpPr>
        <p:grpSpPr>
          <a:xfrm>
            <a:off x="427058" y="215347"/>
            <a:ext cx="335175" cy="366423"/>
            <a:chOff x="1158784" y="1623434"/>
            <a:chExt cx="1176746" cy="1286451"/>
          </a:xfrm>
        </p:grpSpPr>
        <p:sp>
          <p:nvSpPr>
            <p:cNvPr id="1049050" name="Rectangle 54"/>
            <p:cNvSpPr/>
            <p:nvPr/>
          </p:nvSpPr>
          <p:spPr>
            <a:xfrm>
              <a:off x="1248600" y="1690955"/>
              <a:ext cx="997114" cy="1218930"/>
            </a:xfrm>
            <a:prstGeom prst="rect">
              <a:avLst/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9051" name="Freeform: Shape 55"/>
            <p:cNvSpPr/>
            <p:nvPr/>
          </p:nvSpPr>
          <p:spPr>
            <a:xfrm>
              <a:off x="1158784" y="1623434"/>
              <a:ext cx="1176746" cy="377062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solidFill>
              <a:schemeClr val="tx1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9052" name="Freeform: Shape 56"/>
            <p:cNvSpPr/>
            <p:nvPr/>
          </p:nvSpPr>
          <p:spPr>
            <a:xfrm>
              <a:off x="1158784" y="1857376"/>
              <a:ext cx="1176746" cy="143121"/>
            </a:xfrm>
            <a:custGeom>
              <a:avLst/>
              <a:gdLst>
                <a:gd name="connsiteX0" fmla="*/ 1 w 1176746"/>
                <a:gd name="connsiteY0" fmla="*/ 0 h 143121"/>
                <a:gd name="connsiteX1" fmla="*/ 1176746 w 1176746"/>
                <a:gd name="connsiteY1" fmla="*/ 0 h 143121"/>
                <a:gd name="connsiteX2" fmla="*/ 1176746 w 1176746"/>
                <a:gd name="connsiteY2" fmla="*/ 31871 h 143121"/>
                <a:gd name="connsiteX3" fmla="*/ 1175949 w 1176746"/>
                <a:gd name="connsiteY3" fmla="*/ 31871 h 143121"/>
                <a:gd name="connsiteX4" fmla="*/ 1174374 w 1176746"/>
                <a:gd name="connsiteY4" fmla="*/ 47493 h 143121"/>
                <a:gd name="connsiteX5" fmla="*/ 1057042 w 1176746"/>
                <a:gd name="connsiteY5" fmla="*/ 143121 h 143121"/>
                <a:gd name="connsiteX6" fmla="*/ 954614 w 1176746"/>
                <a:gd name="connsiteY6" fmla="*/ 85458 h 143121"/>
                <a:gd name="connsiteX7" fmla="*/ 939874 w 1176746"/>
                <a:gd name="connsiteY7" fmla="*/ 47914 h 143121"/>
                <a:gd name="connsiteX8" fmla="*/ 925134 w 1176746"/>
                <a:gd name="connsiteY8" fmla="*/ 85458 h 143121"/>
                <a:gd name="connsiteX9" fmla="*/ 822708 w 1176746"/>
                <a:gd name="connsiteY9" fmla="*/ 143121 h 143121"/>
                <a:gd name="connsiteX10" fmla="*/ 720280 w 1176746"/>
                <a:gd name="connsiteY10" fmla="*/ 85458 h 143121"/>
                <a:gd name="connsiteX11" fmla="*/ 705540 w 1176746"/>
                <a:gd name="connsiteY11" fmla="*/ 47914 h 143121"/>
                <a:gd name="connsiteX12" fmla="*/ 690800 w 1176746"/>
                <a:gd name="connsiteY12" fmla="*/ 85458 h 143121"/>
                <a:gd name="connsiteX13" fmla="*/ 588373 w 1176746"/>
                <a:gd name="connsiteY13" fmla="*/ 143121 h 143121"/>
                <a:gd name="connsiteX14" fmla="*/ 485946 w 1176746"/>
                <a:gd name="connsiteY14" fmla="*/ 85458 h 143121"/>
                <a:gd name="connsiteX15" fmla="*/ 471206 w 1176746"/>
                <a:gd name="connsiteY15" fmla="*/ 47913 h 143121"/>
                <a:gd name="connsiteX16" fmla="*/ 456465 w 1176746"/>
                <a:gd name="connsiteY16" fmla="*/ 85458 h 143121"/>
                <a:gd name="connsiteX17" fmla="*/ 354038 w 1176746"/>
                <a:gd name="connsiteY17" fmla="*/ 143121 h 143121"/>
                <a:gd name="connsiteX18" fmla="*/ 251611 w 1176746"/>
                <a:gd name="connsiteY18" fmla="*/ 85458 h 143121"/>
                <a:gd name="connsiteX19" fmla="*/ 236871 w 1176746"/>
                <a:gd name="connsiteY19" fmla="*/ 47914 h 143121"/>
                <a:gd name="connsiteX20" fmla="*/ 222131 w 1176746"/>
                <a:gd name="connsiteY20" fmla="*/ 85458 h 143121"/>
                <a:gd name="connsiteX21" fmla="*/ 119704 w 1176746"/>
                <a:gd name="connsiteY21" fmla="*/ 143121 h 143121"/>
                <a:gd name="connsiteX22" fmla="*/ 2371 w 1176746"/>
                <a:gd name="connsiteY22" fmla="*/ 47493 h 143121"/>
                <a:gd name="connsiteX23" fmla="*/ 797 w 1176746"/>
                <a:gd name="connsiteY23" fmla="*/ 31871 h 143121"/>
                <a:gd name="connsiteX24" fmla="*/ 1 w 1176746"/>
                <a:gd name="connsiteY24" fmla="*/ 31871 h 143121"/>
                <a:gd name="connsiteX25" fmla="*/ 1 w 1176746"/>
                <a:gd name="connsiteY25" fmla="*/ 23978 h 143121"/>
                <a:gd name="connsiteX26" fmla="*/ 0 w 1176746"/>
                <a:gd name="connsiteY26" fmla="*/ 23970 h 143121"/>
                <a:gd name="connsiteX27" fmla="*/ 1 w 1176746"/>
                <a:gd name="connsiteY27" fmla="*/ 23970 h 14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6746" h="143121">
                  <a:moveTo>
                    <a:pt x="1" y="0"/>
                  </a:moveTo>
                  <a:lnTo>
                    <a:pt x="1176746" y="0"/>
                  </a:lnTo>
                  <a:lnTo>
                    <a:pt x="1176746" y="31871"/>
                  </a:lnTo>
                  <a:lnTo>
                    <a:pt x="1175949" y="31871"/>
                  </a:lnTo>
                  <a:lnTo>
                    <a:pt x="1174374" y="47493"/>
                  </a:lnTo>
                  <a:cubicBezTo>
                    <a:pt x="1163206" y="102068"/>
                    <a:pt x="1114919" y="143121"/>
                    <a:pt x="1057042" y="143121"/>
                  </a:cubicBezTo>
                  <a:cubicBezTo>
                    <a:pt x="1013634" y="143121"/>
                    <a:pt x="975620" y="120029"/>
                    <a:pt x="954614" y="85458"/>
                  </a:cubicBezTo>
                  <a:lnTo>
                    <a:pt x="939874" y="47914"/>
                  </a:lnTo>
                  <a:lnTo>
                    <a:pt x="925134" y="85458"/>
                  </a:lnTo>
                  <a:cubicBezTo>
                    <a:pt x="904129" y="120029"/>
                    <a:pt x="866115" y="143121"/>
                    <a:pt x="822708" y="143121"/>
                  </a:cubicBezTo>
                  <a:cubicBezTo>
                    <a:pt x="779300" y="143121"/>
                    <a:pt x="741286" y="120029"/>
                    <a:pt x="720280" y="85458"/>
                  </a:cubicBezTo>
                  <a:lnTo>
                    <a:pt x="705540" y="47914"/>
                  </a:lnTo>
                  <a:lnTo>
                    <a:pt x="690800" y="85458"/>
                  </a:lnTo>
                  <a:cubicBezTo>
                    <a:pt x="669794" y="120029"/>
                    <a:pt x="631781" y="143121"/>
                    <a:pt x="588373" y="143121"/>
                  </a:cubicBezTo>
                  <a:cubicBezTo>
                    <a:pt x="544965" y="143121"/>
                    <a:pt x="506952" y="120029"/>
                    <a:pt x="485946" y="85458"/>
                  </a:cubicBezTo>
                  <a:lnTo>
                    <a:pt x="471206" y="47913"/>
                  </a:lnTo>
                  <a:lnTo>
                    <a:pt x="456465" y="85458"/>
                  </a:lnTo>
                  <a:cubicBezTo>
                    <a:pt x="435459" y="120029"/>
                    <a:pt x="397446" y="143121"/>
                    <a:pt x="354038" y="143121"/>
                  </a:cubicBezTo>
                  <a:cubicBezTo>
                    <a:pt x="310630" y="143121"/>
                    <a:pt x="272617" y="120029"/>
                    <a:pt x="251611" y="85458"/>
                  </a:cubicBezTo>
                  <a:lnTo>
                    <a:pt x="236871" y="47914"/>
                  </a:lnTo>
                  <a:lnTo>
                    <a:pt x="222131" y="85458"/>
                  </a:lnTo>
                  <a:cubicBezTo>
                    <a:pt x="201125" y="120029"/>
                    <a:pt x="163112" y="143121"/>
                    <a:pt x="119704" y="143121"/>
                  </a:cubicBezTo>
                  <a:cubicBezTo>
                    <a:pt x="61828" y="143121"/>
                    <a:pt x="13539" y="102068"/>
                    <a:pt x="2371" y="47493"/>
                  </a:cubicBezTo>
                  <a:lnTo>
                    <a:pt x="797" y="31871"/>
                  </a:lnTo>
                  <a:lnTo>
                    <a:pt x="1" y="31871"/>
                  </a:lnTo>
                  <a:lnTo>
                    <a:pt x="1" y="23978"/>
                  </a:lnTo>
                  <a:lnTo>
                    <a:pt x="0" y="23970"/>
                  </a:lnTo>
                  <a:lnTo>
                    <a:pt x="1" y="23970"/>
                  </a:lnTo>
                  <a:close/>
                </a:path>
              </a:pathLst>
            </a:custGeom>
            <a:solidFill>
              <a:schemeClr val="tx1"/>
            </a:solidFill>
            <a:ln w="125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cxnSp>
          <p:nvCxnSpPr>
            <p:cNvPr id="3145806" name="Straight Connector 62"/>
            <p:cNvCxnSpPr>
              <a:cxnSpLocks/>
            </p:cNvCxnSpPr>
            <p:nvPr/>
          </p:nvCxnSpPr>
          <p:spPr>
            <a:xfrm>
              <a:off x="1248600" y="2525369"/>
              <a:ext cx="997114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Group 69"/>
          <p:cNvGrpSpPr/>
          <p:nvPr/>
        </p:nvGrpSpPr>
        <p:grpSpPr>
          <a:xfrm>
            <a:off x="4010673" y="5997596"/>
            <a:ext cx="521477" cy="521477"/>
            <a:chOff x="1238609" y="5571923"/>
            <a:chExt cx="655320" cy="655320"/>
          </a:xfrm>
        </p:grpSpPr>
        <p:sp>
          <p:nvSpPr>
            <p:cNvPr id="1049053" name="Oval 70"/>
            <p:cNvSpPr/>
            <p:nvPr/>
          </p:nvSpPr>
          <p:spPr>
            <a:xfrm>
              <a:off x="1238609" y="5571923"/>
              <a:ext cx="655320" cy="655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90000" bIns="90000" rtlCol="0" anchor="t"/>
            <a:lstStyle/>
            <a:p>
              <a:endParaRPr lang="en-US" sz="2000" dirty="0" err="1"/>
            </a:p>
          </p:txBody>
        </p:sp>
        <p:sp>
          <p:nvSpPr>
            <p:cNvPr id="1049054" name="Rectangle 71"/>
            <p:cNvSpPr/>
            <p:nvPr/>
          </p:nvSpPr>
          <p:spPr>
            <a:xfrm>
              <a:off x="1525840" y="5841760"/>
              <a:ext cx="80857" cy="261322"/>
            </a:xfrm>
            <a:prstGeom prst="rect">
              <a:avLst/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49055" name="Oval 72"/>
            <p:cNvSpPr/>
            <p:nvPr/>
          </p:nvSpPr>
          <p:spPr>
            <a:xfrm rot="20125621">
              <a:off x="1505766" y="5674930"/>
              <a:ext cx="121841" cy="121840"/>
            </a:xfrm>
            <a:prstGeom prst="ellips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0000" tIns="90000" rIns="90000" bIns="90000" rtlCol="0" anchor="t"/>
            <a:lstStyle/>
            <a:p>
              <a:pPr algn="l"/>
              <a:endParaRPr lang="en-US" sz="2000" dirty="0" err="1"/>
            </a:p>
          </p:txBody>
        </p:sp>
      </p:grpSp>
      <p:sp>
        <p:nvSpPr>
          <p:cNvPr id="1049056" name="Right Triangle 73"/>
          <p:cNvSpPr/>
          <p:nvPr/>
        </p:nvSpPr>
        <p:spPr>
          <a:xfrm>
            <a:off x="3223466" y="5675146"/>
            <a:ext cx="521477" cy="49137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>
              <a:solidFill>
                <a:schemeClr val="lt1"/>
              </a:solidFill>
            </a:endParaRPr>
          </a:p>
        </p:txBody>
      </p:sp>
      <p:sp>
        <p:nvSpPr>
          <p:cNvPr id="1049057" name="Flowchart: Manual Input 74"/>
          <p:cNvSpPr/>
          <p:nvPr/>
        </p:nvSpPr>
        <p:spPr>
          <a:xfrm rot="5400000">
            <a:off x="2030871" y="5990855"/>
            <a:ext cx="376481" cy="666942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grpSp>
        <p:nvGrpSpPr>
          <p:cNvPr id="206" name="Group 75"/>
          <p:cNvGrpSpPr/>
          <p:nvPr/>
        </p:nvGrpSpPr>
        <p:grpSpPr>
          <a:xfrm>
            <a:off x="980721" y="4404775"/>
            <a:ext cx="710286" cy="866328"/>
            <a:chOff x="1319344" y="4447850"/>
            <a:chExt cx="710286" cy="866328"/>
          </a:xfrm>
        </p:grpSpPr>
        <p:sp>
          <p:nvSpPr>
            <p:cNvPr id="1049058" name="1st"/>
            <p:cNvSpPr/>
            <p:nvPr/>
          </p:nvSpPr>
          <p:spPr>
            <a:xfrm rot="20162632">
              <a:off x="1319344" y="4447850"/>
              <a:ext cx="710286" cy="866328"/>
            </a:xfrm>
            <a:prstGeom prst="snipRoundRect">
              <a:avLst>
                <a:gd name="adj1" fmla="val 0"/>
                <a:gd name="adj2" fmla="val 16667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0000" tIns="90000" rIns="90000" bIns="90000" rtlCol="0" anchor="t"/>
            <a:lstStyle/>
            <a:p>
              <a:endParaRPr lang="en-US" sz="2000" dirty="0" err="1">
                <a:solidFill>
                  <a:schemeClr val="lt1"/>
                </a:solidFill>
              </a:endParaRPr>
            </a:p>
          </p:txBody>
        </p:sp>
        <p:grpSp>
          <p:nvGrpSpPr>
            <p:cNvPr id="207" name="Group 77"/>
            <p:cNvGrpSpPr/>
            <p:nvPr/>
          </p:nvGrpSpPr>
          <p:grpSpPr>
            <a:xfrm rot="20125621">
              <a:off x="1504184" y="4638686"/>
              <a:ext cx="329301" cy="278458"/>
              <a:chOff x="2788394" y="4338914"/>
              <a:chExt cx="654999" cy="553870"/>
            </a:xfrm>
          </p:grpSpPr>
          <p:cxnSp>
            <p:nvCxnSpPr>
              <p:cNvPr id="3145807" name="Straight Connector 80"/>
              <p:cNvCxnSpPr>
                <a:cxnSpLocks/>
              </p:cNvCxnSpPr>
              <p:nvPr/>
            </p:nvCxnSpPr>
            <p:spPr>
              <a:xfrm flipH="1">
                <a:off x="2914650" y="4338914"/>
                <a:ext cx="410221" cy="55387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9059" name="Oval 81"/>
              <p:cNvSpPr/>
              <p:nvPr/>
            </p:nvSpPr>
            <p:spPr>
              <a:xfrm>
                <a:off x="2788394" y="4387850"/>
                <a:ext cx="242348" cy="242348"/>
              </a:xfrm>
              <a:prstGeom prst="ellips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0000" tIns="90000" rIns="90000" bIns="90000" rtlCol="0" anchor="t"/>
              <a:lstStyle/>
              <a:p>
                <a:pPr algn="l"/>
                <a:endParaRPr lang="en-US" sz="2000" dirty="0" err="1"/>
              </a:p>
            </p:txBody>
          </p:sp>
          <p:sp>
            <p:nvSpPr>
              <p:cNvPr id="1049060" name="Oval 82"/>
              <p:cNvSpPr/>
              <p:nvPr/>
            </p:nvSpPr>
            <p:spPr>
              <a:xfrm>
                <a:off x="3201045" y="4610453"/>
                <a:ext cx="242348" cy="242348"/>
              </a:xfrm>
              <a:prstGeom prst="ellips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0000" tIns="90000" rIns="90000" bIns="90000" rtlCol="0" anchor="t"/>
              <a:lstStyle/>
              <a:p>
                <a:pPr algn="l"/>
                <a:endParaRPr lang="en-US" sz="2000" dirty="0" err="1"/>
              </a:p>
            </p:txBody>
          </p:sp>
        </p:grpSp>
        <p:cxnSp>
          <p:nvCxnSpPr>
            <p:cNvPr id="3145808" name="Straight Connector 78"/>
            <p:cNvCxnSpPr>
              <a:cxnSpLocks/>
            </p:cNvCxnSpPr>
            <p:nvPr/>
          </p:nvCxnSpPr>
          <p:spPr>
            <a:xfrm flipV="1">
              <a:off x="1511517" y="4944183"/>
              <a:ext cx="451241" cy="1996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09" name="Straight Connector 79"/>
            <p:cNvCxnSpPr>
              <a:cxnSpLocks/>
            </p:cNvCxnSpPr>
            <p:nvPr/>
          </p:nvCxnSpPr>
          <p:spPr>
            <a:xfrm flipV="1">
              <a:off x="1542056" y="5038872"/>
              <a:ext cx="451241" cy="1996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9061" name="Oval 83">
            <a:hlinkClick r:id="" action="ppaction://noaction"/>
          </p:cNvPr>
          <p:cNvSpPr/>
          <p:nvPr/>
        </p:nvSpPr>
        <p:spPr>
          <a:xfrm>
            <a:off x="3983985" y="5997596"/>
            <a:ext cx="521477" cy="52147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endParaRPr lang="en-US" sz="2000" dirty="0" err="1"/>
          </a:p>
        </p:txBody>
      </p:sp>
      <p:grpSp>
        <p:nvGrpSpPr>
          <p:cNvPr id="208" name="Group 85"/>
          <p:cNvGrpSpPr/>
          <p:nvPr/>
        </p:nvGrpSpPr>
        <p:grpSpPr>
          <a:xfrm rot="21177549">
            <a:off x="1873383" y="3452332"/>
            <a:ext cx="958403" cy="974951"/>
            <a:chOff x="6457679" y="1692290"/>
            <a:chExt cx="1217725" cy="1238750"/>
          </a:xfrm>
        </p:grpSpPr>
        <p:sp>
          <p:nvSpPr>
            <p:cNvPr id="1049062" name="Rectangle: Single Corner Snipped 86"/>
            <p:cNvSpPr/>
            <p:nvPr/>
          </p:nvSpPr>
          <p:spPr>
            <a:xfrm>
              <a:off x="6457679" y="2138489"/>
              <a:ext cx="1217725" cy="792551"/>
            </a:xfrm>
            <a:prstGeom prst="snip1Rect">
              <a:avLst>
                <a:gd name="adj" fmla="val 0"/>
              </a:avLst>
            </a:pr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 err="1">
                <a:solidFill>
                  <a:schemeClr val="tx1"/>
                </a:solidFill>
              </a:endParaRPr>
            </a:p>
          </p:txBody>
        </p:sp>
        <p:sp>
          <p:nvSpPr>
            <p:cNvPr id="1049063" name="Freeform: Shape 87"/>
            <p:cNvSpPr/>
            <p:nvPr/>
          </p:nvSpPr>
          <p:spPr>
            <a:xfrm rot="5400000" flipV="1">
              <a:off x="6841654" y="2138148"/>
              <a:ext cx="479980" cy="749838"/>
            </a:xfrm>
            <a:custGeom>
              <a:avLst/>
              <a:gdLst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59715 w 657225"/>
                <a:gd name="connsiteY9" fmla="*/ 963797 h 1026736"/>
                <a:gd name="connsiteX10" fmla="*/ 259715 w 657225"/>
                <a:gd name="connsiteY10" fmla="*/ 966770 h 1026736"/>
                <a:gd name="connsiteX11" fmla="*/ 298904 w 657225"/>
                <a:gd name="connsiteY11" fmla="*/ 1005958 h 1026736"/>
                <a:gd name="connsiteX12" fmla="*/ 300025 w 657225"/>
                <a:gd name="connsiteY12" fmla="*/ 1003155 h 1026736"/>
                <a:gd name="connsiteX13" fmla="*/ 323605 w 657225"/>
                <a:gd name="connsiteY13" fmla="*/ 1026736 h 1026736"/>
                <a:gd name="connsiteX14" fmla="*/ 424570 w 657225"/>
                <a:gd name="connsiteY14" fmla="*/ 925771 h 1026736"/>
                <a:gd name="connsiteX15" fmla="*/ 424570 w 657225"/>
                <a:gd name="connsiteY15" fmla="*/ 905769 h 1026736"/>
                <a:gd name="connsiteX16" fmla="*/ 363610 w 657225"/>
                <a:gd name="connsiteY16" fmla="*/ 844807 h 1026736"/>
                <a:gd name="connsiteX17" fmla="*/ 424570 w 657225"/>
                <a:gd name="connsiteY17" fmla="*/ 783849 h 1026736"/>
                <a:gd name="connsiteX18" fmla="*/ 424570 w 657225"/>
                <a:gd name="connsiteY18" fmla="*/ 722888 h 1026736"/>
                <a:gd name="connsiteX19" fmla="*/ 363610 w 657225"/>
                <a:gd name="connsiteY19" fmla="*/ 661928 h 1026736"/>
                <a:gd name="connsiteX20" fmla="*/ 363610 w 657225"/>
                <a:gd name="connsiteY20" fmla="*/ 600968 h 1026736"/>
                <a:gd name="connsiteX21" fmla="*/ 424570 w 657225"/>
                <a:gd name="connsiteY21" fmla="*/ 540008 h 1026736"/>
                <a:gd name="connsiteX22" fmla="*/ 424570 w 657225"/>
                <a:gd name="connsiteY22" fmla="*/ 405764 h 1026736"/>
                <a:gd name="connsiteX23" fmla="*/ 454343 w 657225"/>
                <a:gd name="connsiteY23" fmla="*/ 405765 h 1026736"/>
                <a:gd name="connsiteX24" fmla="*/ 657225 w 657225"/>
                <a:gd name="connsiteY24" fmla="*/ 202883 h 1026736"/>
                <a:gd name="connsiteX25" fmla="*/ 454343 w 657225"/>
                <a:gd name="connsiteY25" fmla="*/ 0 h 1026736"/>
                <a:gd name="connsiteX26" fmla="*/ 202883 w 657225"/>
                <a:gd name="connsiteY26" fmla="*/ 0 h 1026736"/>
                <a:gd name="connsiteX27" fmla="*/ 0 w 657225"/>
                <a:gd name="connsiteY27" fmla="*/ 202882 h 1026736"/>
                <a:gd name="connsiteX28" fmla="*/ 202883 w 657225"/>
                <a:gd name="connsiteY28" fmla="*/ 405764 h 1026736"/>
                <a:gd name="connsiteX29" fmla="*/ 222640 w 657225"/>
                <a:gd name="connsiteY29" fmla="*/ 405765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59715 w 657225"/>
                <a:gd name="connsiteY9" fmla="*/ 963797 h 1026736"/>
                <a:gd name="connsiteX10" fmla="*/ 298904 w 657225"/>
                <a:gd name="connsiteY10" fmla="*/ 1005958 h 1026736"/>
                <a:gd name="connsiteX11" fmla="*/ 300025 w 657225"/>
                <a:gd name="connsiteY11" fmla="*/ 1003155 h 1026736"/>
                <a:gd name="connsiteX12" fmla="*/ 323605 w 657225"/>
                <a:gd name="connsiteY12" fmla="*/ 1026736 h 1026736"/>
                <a:gd name="connsiteX13" fmla="*/ 424570 w 657225"/>
                <a:gd name="connsiteY13" fmla="*/ 925771 h 1026736"/>
                <a:gd name="connsiteX14" fmla="*/ 424570 w 657225"/>
                <a:gd name="connsiteY14" fmla="*/ 905769 h 1026736"/>
                <a:gd name="connsiteX15" fmla="*/ 363610 w 657225"/>
                <a:gd name="connsiteY15" fmla="*/ 844807 h 1026736"/>
                <a:gd name="connsiteX16" fmla="*/ 424570 w 657225"/>
                <a:gd name="connsiteY16" fmla="*/ 783849 h 1026736"/>
                <a:gd name="connsiteX17" fmla="*/ 424570 w 657225"/>
                <a:gd name="connsiteY17" fmla="*/ 722888 h 1026736"/>
                <a:gd name="connsiteX18" fmla="*/ 363610 w 657225"/>
                <a:gd name="connsiteY18" fmla="*/ 661928 h 1026736"/>
                <a:gd name="connsiteX19" fmla="*/ 363610 w 657225"/>
                <a:gd name="connsiteY19" fmla="*/ 600968 h 1026736"/>
                <a:gd name="connsiteX20" fmla="*/ 424570 w 657225"/>
                <a:gd name="connsiteY20" fmla="*/ 540008 h 1026736"/>
                <a:gd name="connsiteX21" fmla="*/ 424570 w 657225"/>
                <a:gd name="connsiteY21" fmla="*/ 405764 h 1026736"/>
                <a:gd name="connsiteX22" fmla="*/ 454343 w 657225"/>
                <a:gd name="connsiteY22" fmla="*/ 405765 h 1026736"/>
                <a:gd name="connsiteX23" fmla="*/ 657225 w 657225"/>
                <a:gd name="connsiteY23" fmla="*/ 202883 h 1026736"/>
                <a:gd name="connsiteX24" fmla="*/ 454343 w 657225"/>
                <a:gd name="connsiteY24" fmla="*/ 0 h 1026736"/>
                <a:gd name="connsiteX25" fmla="*/ 202883 w 657225"/>
                <a:gd name="connsiteY25" fmla="*/ 0 h 1026736"/>
                <a:gd name="connsiteX26" fmla="*/ 0 w 657225"/>
                <a:gd name="connsiteY26" fmla="*/ 202882 h 1026736"/>
                <a:gd name="connsiteX27" fmla="*/ 202883 w 657225"/>
                <a:gd name="connsiteY27" fmla="*/ 405764 h 1026736"/>
                <a:gd name="connsiteX28" fmla="*/ 222640 w 657225"/>
                <a:gd name="connsiteY28" fmla="*/ 405765 h 1026736"/>
                <a:gd name="connsiteX29" fmla="*/ 222640 w 657225"/>
                <a:gd name="connsiteY29" fmla="*/ 926724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98904 w 657225"/>
                <a:gd name="connsiteY9" fmla="*/ 1005958 h 1026736"/>
                <a:gd name="connsiteX10" fmla="*/ 300025 w 657225"/>
                <a:gd name="connsiteY10" fmla="*/ 1003155 h 1026736"/>
                <a:gd name="connsiteX11" fmla="*/ 323605 w 657225"/>
                <a:gd name="connsiteY11" fmla="*/ 1026736 h 1026736"/>
                <a:gd name="connsiteX12" fmla="*/ 424570 w 657225"/>
                <a:gd name="connsiteY12" fmla="*/ 925771 h 1026736"/>
                <a:gd name="connsiteX13" fmla="*/ 424570 w 657225"/>
                <a:gd name="connsiteY13" fmla="*/ 905769 h 1026736"/>
                <a:gd name="connsiteX14" fmla="*/ 363610 w 657225"/>
                <a:gd name="connsiteY14" fmla="*/ 844807 h 1026736"/>
                <a:gd name="connsiteX15" fmla="*/ 424570 w 657225"/>
                <a:gd name="connsiteY15" fmla="*/ 783849 h 1026736"/>
                <a:gd name="connsiteX16" fmla="*/ 424570 w 657225"/>
                <a:gd name="connsiteY16" fmla="*/ 722888 h 1026736"/>
                <a:gd name="connsiteX17" fmla="*/ 363610 w 657225"/>
                <a:gd name="connsiteY17" fmla="*/ 661928 h 1026736"/>
                <a:gd name="connsiteX18" fmla="*/ 363610 w 657225"/>
                <a:gd name="connsiteY18" fmla="*/ 600968 h 1026736"/>
                <a:gd name="connsiteX19" fmla="*/ 424570 w 657225"/>
                <a:gd name="connsiteY19" fmla="*/ 540008 h 1026736"/>
                <a:gd name="connsiteX20" fmla="*/ 424570 w 657225"/>
                <a:gd name="connsiteY20" fmla="*/ 405764 h 1026736"/>
                <a:gd name="connsiteX21" fmla="*/ 454343 w 657225"/>
                <a:gd name="connsiteY21" fmla="*/ 405765 h 1026736"/>
                <a:gd name="connsiteX22" fmla="*/ 657225 w 657225"/>
                <a:gd name="connsiteY22" fmla="*/ 202883 h 1026736"/>
                <a:gd name="connsiteX23" fmla="*/ 454343 w 657225"/>
                <a:gd name="connsiteY23" fmla="*/ 0 h 1026736"/>
                <a:gd name="connsiteX24" fmla="*/ 202883 w 657225"/>
                <a:gd name="connsiteY24" fmla="*/ 0 h 1026736"/>
                <a:gd name="connsiteX25" fmla="*/ 0 w 657225"/>
                <a:gd name="connsiteY25" fmla="*/ 202882 h 1026736"/>
                <a:gd name="connsiteX26" fmla="*/ 202883 w 657225"/>
                <a:gd name="connsiteY26" fmla="*/ 405764 h 1026736"/>
                <a:gd name="connsiteX27" fmla="*/ 222640 w 657225"/>
                <a:gd name="connsiteY27" fmla="*/ 405765 h 1026736"/>
                <a:gd name="connsiteX28" fmla="*/ 222640 w 657225"/>
                <a:gd name="connsiteY28" fmla="*/ 926724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298904 w 657225"/>
                <a:gd name="connsiteY9" fmla="*/ 1005958 h 1026736"/>
                <a:gd name="connsiteX10" fmla="*/ 323605 w 657225"/>
                <a:gd name="connsiteY10" fmla="*/ 1026736 h 1026736"/>
                <a:gd name="connsiteX11" fmla="*/ 424570 w 657225"/>
                <a:gd name="connsiteY11" fmla="*/ 925771 h 1026736"/>
                <a:gd name="connsiteX12" fmla="*/ 424570 w 657225"/>
                <a:gd name="connsiteY12" fmla="*/ 905769 h 1026736"/>
                <a:gd name="connsiteX13" fmla="*/ 363610 w 657225"/>
                <a:gd name="connsiteY13" fmla="*/ 844807 h 1026736"/>
                <a:gd name="connsiteX14" fmla="*/ 424570 w 657225"/>
                <a:gd name="connsiteY14" fmla="*/ 783849 h 1026736"/>
                <a:gd name="connsiteX15" fmla="*/ 424570 w 657225"/>
                <a:gd name="connsiteY15" fmla="*/ 722888 h 1026736"/>
                <a:gd name="connsiteX16" fmla="*/ 363610 w 657225"/>
                <a:gd name="connsiteY16" fmla="*/ 661928 h 1026736"/>
                <a:gd name="connsiteX17" fmla="*/ 363610 w 657225"/>
                <a:gd name="connsiteY17" fmla="*/ 600968 h 1026736"/>
                <a:gd name="connsiteX18" fmla="*/ 424570 w 657225"/>
                <a:gd name="connsiteY18" fmla="*/ 540008 h 1026736"/>
                <a:gd name="connsiteX19" fmla="*/ 424570 w 657225"/>
                <a:gd name="connsiteY19" fmla="*/ 405764 h 1026736"/>
                <a:gd name="connsiteX20" fmla="*/ 454343 w 657225"/>
                <a:gd name="connsiteY20" fmla="*/ 405765 h 1026736"/>
                <a:gd name="connsiteX21" fmla="*/ 657225 w 657225"/>
                <a:gd name="connsiteY21" fmla="*/ 202883 h 1026736"/>
                <a:gd name="connsiteX22" fmla="*/ 454343 w 657225"/>
                <a:gd name="connsiteY22" fmla="*/ 0 h 1026736"/>
                <a:gd name="connsiteX23" fmla="*/ 202883 w 657225"/>
                <a:gd name="connsiteY23" fmla="*/ 0 h 1026736"/>
                <a:gd name="connsiteX24" fmla="*/ 0 w 657225"/>
                <a:gd name="connsiteY24" fmla="*/ 202882 h 1026736"/>
                <a:gd name="connsiteX25" fmla="*/ 202883 w 657225"/>
                <a:gd name="connsiteY25" fmla="*/ 405764 h 1026736"/>
                <a:gd name="connsiteX26" fmla="*/ 222640 w 657225"/>
                <a:gd name="connsiteY26" fmla="*/ 405765 h 1026736"/>
                <a:gd name="connsiteX27" fmla="*/ 222640 w 657225"/>
                <a:gd name="connsiteY27" fmla="*/ 926724 h 1026736"/>
                <a:gd name="connsiteX0" fmla="*/ 92348 w 657225"/>
                <a:gd name="connsiteY0" fmla="*/ 161389 h 1026736"/>
                <a:gd name="connsiteX1" fmla="*/ 86678 w 657225"/>
                <a:gd name="connsiteY1" fmla="*/ 133350 h 1026736"/>
                <a:gd name="connsiteX2" fmla="*/ 158115 w 657225"/>
                <a:gd name="connsiteY2" fmla="*/ 61912 h 1026736"/>
                <a:gd name="connsiteX3" fmla="*/ 498158 w 657225"/>
                <a:gd name="connsiteY3" fmla="*/ 61912 h 1026736"/>
                <a:gd name="connsiteX4" fmla="*/ 569595 w 657225"/>
                <a:gd name="connsiteY4" fmla="*/ 133350 h 1026736"/>
                <a:gd name="connsiteX5" fmla="*/ 498158 w 657225"/>
                <a:gd name="connsiteY5" fmla="*/ 204788 h 1026736"/>
                <a:gd name="connsiteX6" fmla="*/ 158115 w 657225"/>
                <a:gd name="connsiteY6" fmla="*/ 204788 h 1026736"/>
                <a:gd name="connsiteX7" fmla="*/ 92348 w 657225"/>
                <a:gd name="connsiteY7" fmla="*/ 161389 h 1026736"/>
                <a:gd name="connsiteX8" fmla="*/ 222640 w 657225"/>
                <a:gd name="connsiteY8" fmla="*/ 926724 h 1026736"/>
                <a:gd name="connsiteX9" fmla="*/ 323605 w 657225"/>
                <a:gd name="connsiteY9" fmla="*/ 1026736 h 1026736"/>
                <a:gd name="connsiteX10" fmla="*/ 424570 w 657225"/>
                <a:gd name="connsiteY10" fmla="*/ 925771 h 1026736"/>
                <a:gd name="connsiteX11" fmla="*/ 424570 w 657225"/>
                <a:gd name="connsiteY11" fmla="*/ 905769 h 1026736"/>
                <a:gd name="connsiteX12" fmla="*/ 363610 w 657225"/>
                <a:gd name="connsiteY12" fmla="*/ 844807 h 1026736"/>
                <a:gd name="connsiteX13" fmla="*/ 424570 w 657225"/>
                <a:gd name="connsiteY13" fmla="*/ 783849 h 1026736"/>
                <a:gd name="connsiteX14" fmla="*/ 424570 w 657225"/>
                <a:gd name="connsiteY14" fmla="*/ 722888 h 1026736"/>
                <a:gd name="connsiteX15" fmla="*/ 363610 w 657225"/>
                <a:gd name="connsiteY15" fmla="*/ 661928 h 1026736"/>
                <a:gd name="connsiteX16" fmla="*/ 363610 w 657225"/>
                <a:gd name="connsiteY16" fmla="*/ 600968 h 1026736"/>
                <a:gd name="connsiteX17" fmla="*/ 424570 w 657225"/>
                <a:gd name="connsiteY17" fmla="*/ 540008 h 1026736"/>
                <a:gd name="connsiteX18" fmla="*/ 424570 w 657225"/>
                <a:gd name="connsiteY18" fmla="*/ 405764 h 1026736"/>
                <a:gd name="connsiteX19" fmla="*/ 454343 w 657225"/>
                <a:gd name="connsiteY19" fmla="*/ 405765 h 1026736"/>
                <a:gd name="connsiteX20" fmla="*/ 657225 w 657225"/>
                <a:gd name="connsiteY20" fmla="*/ 202883 h 1026736"/>
                <a:gd name="connsiteX21" fmla="*/ 454343 w 657225"/>
                <a:gd name="connsiteY21" fmla="*/ 0 h 1026736"/>
                <a:gd name="connsiteX22" fmla="*/ 202883 w 657225"/>
                <a:gd name="connsiteY22" fmla="*/ 0 h 1026736"/>
                <a:gd name="connsiteX23" fmla="*/ 0 w 657225"/>
                <a:gd name="connsiteY23" fmla="*/ 202882 h 1026736"/>
                <a:gd name="connsiteX24" fmla="*/ 202883 w 657225"/>
                <a:gd name="connsiteY24" fmla="*/ 405764 h 1026736"/>
                <a:gd name="connsiteX25" fmla="*/ 222640 w 657225"/>
                <a:gd name="connsiteY25" fmla="*/ 405765 h 1026736"/>
                <a:gd name="connsiteX26" fmla="*/ 222640 w 657225"/>
                <a:gd name="connsiteY26" fmla="*/ 926724 h 1026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57225" h="1026736">
                  <a:moveTo>
                    <a:pt x="92348" y="161389"/>
                  </a:moveTo>
                  <a:cubicBezTo>
                    <a:pt x="88702" y="152816"/>
                    <a:pt x="86678" y="143351"/>
                    <a:pt x="86678" y="133350"/>
                  </a:cubicBezTo>
                  <a:cubicBezTo>
                    <a:pt x="86678" y="94297"/>
                    <a:pt x="118110" y="61911"/>
                    <a:pt x="158115" y="61912"/>
                  </a:cubicBezTo>
                  <a:lnTo>
                    <a:pt x="498158" y="61912"/>
                  </a:lnTo>
                  <a:cubicBezTo>
                    <a:pt x="537210" y="61911"/>
                    <a:pt x="569595" y="93345"/>
                    <a:pt x="569595" y="133350"/>
                  </a:cubicBezTo>
                  <a:cubicBezTo>
                    <a:pt x="569595" y="173355"/>
                    <a:pt x="537210" y="204787"/>
                    <a:pt x="498158" y="204788"/>
                  </a:cubicBezTo>
                  <a:lnTo>
                    <a:pt x="158115" y="204788"/>
                  </a:lnTo>
                  <a:cubicBezTo>
                    <a:pt x="128826" y="204788"/>
                    <a:pt x="103287" y="187107"/>
                    <a:pt x="92348" y="161389"/>
                  </a:cubicBezTo>
                  <a:close/>
                  <a:moveTo>
                    <a:pt x="222640" y="926724"/>
                  </a:moveTo>
                  <a:lnTo>
                    <a:pt x="323605" y="1026736"/>
                  </a:lnTo>
                  <a:lnTo>
                    <a:pt x="424570" y="925771"/>
                  </a:lnTo>
                  <a:lnTo>
                    <a:pt x="424570" y="905769"/>
                  </a:lnTo>
                  <a:lnTo>
                    <a:pt x="363610" y="844807"/>
                  </a:lnTo>
                  <a:lnTo>
                    <a:pt x="424570" y="783849"/>
                  </a:lnTo>
                  <a:lnTo>
                    <a:pt x="424570" y="722888"/>
                  </a:lnTo>
                  <a:lnTo>
                    <a:pt x="363610" y="661928"/>
                  </a:lnTo>
                  <a:lnTo>
                    <a:pt x="363610" y="600968"/>
                  </a:lnTo>
                  <a:lnTo>
                    <a:pt x="424570" y="540008"/>
                  </a:lnTo>
                  <a:lnTo>
                    <a:pt x="424570" y="405764"/>
                  </a:lnTo>
                  <a:lnTo>
                    <a:pt x="454343" y="405765"/>
                  </a:lnTo>
                  <a:cubicBezTo>
                    <a:pt x="565785" y="405765"/>
                    <a:pt x="657225" y="315278"/>
                    <a:pt x="657225" y="202883"/>
                  </a:cubicBezTo>
                  <a:cubicBezTo>
                    <a:pt x="656273" y="91439"/>
                    <a:pt x="565785" y="0"/>
                    <a:pt x="454343" y="0"/>
                  </a:cubicBezTo>
                  <a:lnTo>
                    <a:pt x="202883" y="0"/>
                  </a:lnTo>
                  <a:cubicBezTo>
                    <a:pt x="90488" y="0"/>
                    <a:pt x="0" y="91440"/>
                    <a:pt x="0" y="202882"/>
                  </a:cubicBezTo>
                  <a:cubicBezTo>
                    <a:pt x="0" y="314325"/>
                    <a:pt x="90488" y="405764"/>
                    <a:pt x="202883" y="405764"/>
                  </a:cubicBezTo>
                  <a:lnTo>
                    <a:pt x="222640" y="405765"/>
                  </a:lnTo>
                  <a:lnTo>
                    <a:pt x="222640" y="926724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grpSp>
          <p:nvGrpSpPr>
            <p:cNvPr id="209" name="Group 88"/>
            <p:cNvGrpSpPr/>
            <p:nvPr/>
          </p:nvGrpSpPr>
          <p:grpSpPr>
            <a:xfrm>
              <a:off x="6534048" y="2182502"/>
              <a:ext cx="1064988" cy="96308"/>
              <a:chOff x="6524493" y="2182502"/>
              <a:chExt cx="1064988" cy="96308"/>
            </a:xfrm>
            <a:solidFill>
              <a:schemeClr val="accent3"/>
            </a:solidFill>
          </p:grpSpPr>
          <p:sp>
            <p:nvSpPr>
              <p:cNvPr id="1049064" name="Oval 91"/>
              <p:cNvSpPr/>
              <p:nvPr/>
            </p:nvSpPr>
            <p:spPr>
              <a:xfrm>
                <a:off x="6524493" y="2182502"/>
                <a:ext cx="96308" cy="96308"/>
              </a:xfrm>
              <a:prstGeom prst="ellipse">
                <a:avLst/>
              </a:pr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49065" name="Oval 92"/>
              <p:cNvSpPr/>
              <p:nvPr/>
            </p:nvSpPr>
            <p:spPr>
              <a:xfrm>
                <a:off x="7493173" y="2182502"/>
                <a:ext cx="96308" cy="96308"/>
              </a:xfrm>
              <a:prstGeom prst="ellipse">
                <a:avLst/>
              </a:pr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49066" name="Isosceles Triangle 1"/>
            <p:cNvSpPr/>
            <p:nvPr/>
          </p:nvSpPr>
          <p:spPr>
            <a:xfrm>
              <a:off x="6584267" y="1692290"/>
              <a:ext cx="965884" cy="531725"/>
            </a:xfrm>
            <a:custGeom>
              <a:avLst/>
              <a:gdLst>
                <a:gd name="connsiteX0" fmla="*/ 0 w 885563"/>
                <a:gd name="connsiteY0" fmla="*/ 488605 h 488605"/>
                <a:gd name="connsiteX1" fmla="*/ 442782 w 885563"/>
                <a:gd name="connsiteY1" fmla="*/ 0 h 488605"/>
                <a:gd name="connsiteX2" fmla="*/ 885563 w 885563"/>
                <a:gd name="connsiteY2" fmla="*/ 488605 h 488605"/>
                <a:gd name="connsiteX3" fmla="*/ 0 w 885563"/>
                <a:gd name="connsiteY3" fmla="*/ 488605 h 488605"/>
                <a:gd name="connsiteX0" fmla="*/ 0 w 885563"/>
                <a:gd name="connsiteY0" fmla="*/ 488605 h 488605"/>
                <a:gd name="connsiteX1" fmla="*/ 442782 w 885563"/>
                <a:gd name="connsiteY1" fmla="*/ 0 h 488605"/>
                <a:gd name="connsiteX2" fmla="*/ 885563 w 885563"/>
                <a:gd name="connsiteY2" fmla="*/ 488605 h 488605"/>
                <a:gd name="connsiteX3" fmla="*/ 540729 w 885563"/>
                <a:gd name="connsiteY3" fmla="*/ 486659 h 488605"/>
                <a:gd name="connsiteX4" fmla="*/ 0 w 885563"/>
                <a:gd name="connsiteY4" fmla="*/ 488605 h 488605"/>
                <a:gd name="connsiteX0" fmla="*/ 540729 w 885563"/>
                <a:gd name="connsiteY0" fmla="*/ 486659 h 578099"/>
                <a:gd name="connsiteX1" fmla="*/ 0 w 885563"/>
                <a:gd name="connsiteY1" fmla="*/ 488605 h 578099"/>
                <a:gd name="connsiteX2" fmla="*/ 442782 w 885563"/>
                <a:gd name="connsiteY2" fmla="*/ 0 h 578099"/>
                <a:gd name="connsiteX3" fmla="*/ 885563 w 885563"/>
                <a:gd name="connsiteY3" fmla="*/ 488605 h 578099"/>
                <a:gd name="connsiteX4" fmla="*/ 632169 w 885563"/>
                <a:gd name="connsiteY4" fmla="*/ 578099 h 578099"/>
                <a:gd name="connsiteX0" fmla="*/ 0 w 885563"/>
                <a:gd name="connsiteY0" fmla="*/ 488605 h 578099"/>
                <a:gd name="connsiteX1" fmla="*/ 442782 w 885563"/>
                <a:gd name="connsiteY1" fmla="*/ 0 h 578099"/>
                <a:gd name="connsiteX2" fmla="*/ 885563 w 885563"/>
                <a:gd name="connsiteY2" fmla="*/ 488605 h 578099"/>
                <a:gd name="connsiteX3" fmla="*/ 632169 w 885563"/>
                <a:gd name="connsiteY3" fmla="*/ 578099 h 578099"/>
                <a:gd name="connsiteX0" fmla="*/ 0 w 885563"/>
                <a:gd name="connsiteY0" fmla="*/ 488605 h 488605"/>
                <a:gd name="connsiteX1" fmla="*/ 442782 w 885563"/>
                <a:gd name="connsiteY1" fmla="*/ 0 h 488605"/>
                <a:gd name="connsiteX2" fmla="*/ 885563 w 885563"/>
                <a:gd name="connsiteY2" fmla="*/ 488605 h 48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5563" h="488605">
                  <a:moveTo>
                    <a:pt x="0" y="488605"/>
                  </a:moveTo>
                  <a:lnTo>
                    <a:pt x="442782" y="0"/>
                  </a:lnTo>
                  <a:lnTo>
                    <a:pt x="885563" y="488605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 err="1"/>
            </a:p>
          </p:txBody>
        </p:sp>
      </p:grpSp>
      <p:grpSp>
        <p:nvGrpSpPr>
          <p:cNvPr id="210" name="Graphic 14"/>
          <p:cNvGrpSpPr/>
          <p:nvPr/>
        </p:nvGrpSpPr>
        <p:grpSpPr>
          <a:xfrm rot="317851">
            <a:off x="3204398" y="3421797"/>
            <a:ext cx="1008892" cy="936713"/>
            <a:chOff x="9036708" y="1329235"/>
            <a:chExt cx="1484510" cy="1378304"/>
          </a:xfrm>
        </p:grpSpPr>
        <p:sp>
          <p:nvSpPr>
            <p:cNvPr id="1049067" name="Freeform: Shape 98"/>
            <p:cNvSpPr/>
            <p:nvPr/>
          </p:nvSpPr>
          <p:spPr>
            <a:xfrm>
              <a:off x="9036709" y="1595083"/>
              <a:ext cx="1318140" cy="969811"/>
            </a:xfrm>
            <a:custGeom>
              <a:avLst/>
              <a:gdLst>
                <a:gd name="connsiteX0" fmla="*/ 1318140 w 1318139"/>
                <a:gd name="connsiteY0" fmla="*/ 0 h 968380"/>
                <a:gd name="connsiteX1" fmla="*/ 0 w 1318139"/>
                <a:gd name="connsiteY1" fmla="*/ 0 h 968380"/>
                <a:gd name="connsiteX2" fmla="*/ 0 w 1318139"/>
                <a:gd name="connsiteY2" fmla="*/ 815311 h 968380"/>
                <a:gd name="connsiteX3" fmla="*/ 47586 w 1318139"/>
                <a:gd name="connsiteY3" fmla="*/ 923967 h 968380"/>
                <a:gd name="connsiteX4" fmla="*/ 157035 w 1318139"/>
                <a:gd name="connsiteY4" fmla="*/ 968381 h 968380"/>
                <a:gd name="connsiteX5" fmla="*/ 842277 w 1318139"/>
                <a:gd name="connsiteY5" fmla="*/ 968381 h 968380"/>
                <a:gd name="connsiteX6" fmla="*/ 857346 w 1318139"/>
                <a:gd name="connsiteY6" fmla="*/ 962036 h 968380"/>
                <a:gd name="connsiteX7" fmla="*/ 1311795 w 1318139"/>
                <a:gd name="connsiteY7" fmla="*/ 507587 h 968380"/>
                <a:gd name="connsiteX8" fmla="*/ 1318140 w 1318139"/>
                <a:gd name="connsiteY8" fmla="*/ 492518 h 968380"/>
                <a:gd name="connsiteX9" fmla="*/ 1318140 w 1318139"/>
                <a:gd name="connsiteY9" fmla="*/ 0 h 968380"/>
                <a:gd name="connsiteX0" fmla="*/ 0 w 1318140"/>
                <a:gd name="connsiteY0" fmla="*/ 0 h 968381"/>
                <a:gd name="connsiteX1" fmla="*/ 0 w 1318140"/>
                <a:gd name="connsiteY1" fmla="*/ 815311 h 968381"/>
                <a:gd name="connsiteX2" fmla="*/ 47586 w 1318140"/>
                <a:gd name="connsiteY2" fmla="*/ 923967 h 968381"/>
                <a:gd name="connsiteX3" fmla="*/ 157035 w 1318140"/>
                <a:gd name="connsiteY3" fmla="*/ 968381 h 968381"/>
                <a:gd name="connsiteX4" fmla="*/ 842277 w 1318140"/>
                <a:gd name="connsiteY4" fmla="*/ 968381 h 968381"/>
                <a:gd name="connsiteX5" fmla="*/ 857346 w 1318140"/>
                <a:gd name="connsiteY5" fmla="*/ 962036 h 968381"/>
                <a:gd name="connsiteX6" fmla="*/ 1311795 w 1318140"/>
                <a:gd name="connsiteY6" fmla="*/ 507587 h 968381"/>
                <a:gd name="connsiteX7" fmla="*/ 1318140 w 1318140"/>
                <a:gd name="connsiteY7" fmla="*/ 492518 h 968381"/>
                <a:gd name="connsiteX8" fmla="*/ 1318140 w 1318140"/>
                <a:gd name="connsiteY8" fmla="*/ 0 h 968381"/>
                <a:gd name="connsiteX9" fmla="*/ 91440 w 1318140"/>
                <a:gd name="connsiteY9" fmla="*/ 91440 h 968381"/>
                <a:gd name="connsiteX0" fmla="*/ 0 w 1318140"/>
                <a:gd name="connsiteY0" fmla="*/ 239 h 968620"/>
                <a:gd name="connsiteX1" fmla="*/ 0 w 1318140"/>
                <a:gd name="connsiteY1" fmla="*/ 815550 h 968620"/>
                <a:gd name="connsiteX2" fmla="*/ 47586 w 1318140"/>
                <a:gd name="connsiteY2" fmla="*/ 924206 h 968620"/>
                <a:gd name="connsiteX3" fmla="*/ 157035 w 1318140"/>
                <a:gd name="connsiteY3" fmla="*/ 968620 h 968620"/>
                <a:gd name="connsiteX4" fmla="*/ 842277 w 1318140"/>
                <a:gd name="connsiteY4" fmla="*/ 968620 h 968620"/>
                <a:gd name="connsiteX5" fmla="*/ 857346 w 1318140"/>
                <a:gd name="connsiteY5" fmla="*/ 962275 h 968620"/>
                <a:gd name="connsiteX6" fmla="*/ 1311795 w 1318140"/>
                <a:gd name="connsiteY6" fmla="*/ 507826 h 968620"/>
                <a:gd name="connsiteX7" fmla="*/ 1318140 w 1318140"/>
                <a:gd name="connsiteY7" fmla="*/ 492757 h 968620"/>
                <a:gd name="connsiteX8" fmla="*/ 1318140 w 1318140"/>
                <a:gd name="connsiteY8" fmla="*/ 239 h 968620"/>
                <a:gd name="connsiteX9" fmla="*/ 20003 w 1318140"/>
                <a:gd name="connsiteY9" fmla="*/ 0 h 968620"/>
                <a:gd name="connsiteX0" fmla="*/ 0 w 1318140"/>
                <a:gd name="connsiteY0" fmla="*/ 1430 h 969811"/>
                <a:gd name="connsiteX1" fmla="*/ 0 w 1318140"/>
                <a:gd name="connsiteY1" fmla="*/ 816741 h 969811"/>
                <a:gd name="connsiteX2" fmla="*/ 47586 w 1318140"/>
                <a:gd name="connsiteY2" fmla="*/ 925397 h 969811"/>
                <a:gd name="connsiteX3" fmla="*/ 157035 w 1318140"/>
                <a:gd name="connsiteY3" fmla="*/ 969811 h 969811"/>
                <a:gd name="connsiteX4" fmla="*/ 842277 w 1318140"/>
                <a:gd name="connsiteY4" fmla="*/ 969811 h 969811"/>
                <a:gd name="connsiteX5" fmla="*/ 857346 w 1318140"/>
                <a:gd name="connsiteY5" fmla="*/ 963466 h 969811"/>
                <a:gd name="connsiteX6" fmla="*/ 1311795 w 1318140"/>
                <a:gd name="connsiteY6" fmla="*/ 509017 h 969811"/>
                <a:gd name="connsiteX7" fmla="*/ 1318140 w 1318140"/>
                <a:gd name="connsiteY7" fmla="*/ 493948 h 969811"/>
                <a:gd name="connsiteX8" fmla="*/ 1318140 w 1318140"/>
                <a:gd name="connsiteY8" fmla="*/ 1430 h 969811"/>
                <a:gd name="connsiteX9" fmla="*/ 180737 w 1318140"/>
                <a:gd name="connsiteY9" fmla="*/ 0 h 969811"/>
                <a:gd name="connsiteX0" fmla="*/ 0 w 1318140"/>
                <a:gd name="connsiteY0" fmla="*/ 816741 h 969811"/>
                <a:gd name="connsiteX1" fmla="*/ 47586 w 1318140"/>
                <a:gd name="connsiteY1" fmla="*/ 925397 h 969811"/>
                <a:gd name="connsiteX2" fmla="*/ 157035 w 1318140"/>
                <a:gd name="connsiteY2" fmla="*/ 969811 h 969811"/>
                <a:gd name="connsiteX3" fmla="*/ 842277 w 1318140"/>
                <a:gd name="connsiteY3" fmla="*/ 969811 h 969811"/>
                <a:gd name="connsiteX4" fmla="*/ 857346 w 1318140"/>
                <a:gd name="connsiteY4" fmla="*/ 963466 h 969811"/>
                <a:gd name="connsiteX5" fmla="*/ 1311795 w 1318140"/>
                <a:gd name="connsiteY5" fmla="*/ 509017 h 969811"/>
                <a:gd name="connsiteX6" fmla="*/ 1318140 w 1318140"/>
                <a:gd name="connsiteY6" fmla="*/ 493948 h 969811"/>
                <a:gd name="connsiteX7" fmla="*/ 1318140 w 1318140"/>
                <a:gd name="connsiteY7" fmla="*/ 1430 h 969811"/>
                <a:gd name="connsiteX8" fmla="*/ 180737 w 1318140"/>
                <a:gd name="connsiteY8" fmla="*/ 0 h 96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8140" h="969811">
                  <a:moveTo>
                    <a:pt x="0" y="816741"/>
                  </a:moveTo>
                  <a:cubicBezTo>
                    <a:pt x="793" y="857983"/>
                    <a:pt x="17448" y="896845"/>
                    <a:pt x="47586" y="925397"/>
                  </a:cubicBezTo>
                  <a:cubicBezTo>
                    <a:pt x="76931" y="953949"/>
                    <a:pt x="115793" y="969811"/>
                    <a:pt x="157035" y="969811"/>
                  </a:cubicBezTo>
                  <a:lnTo>
                    <a:pt x="842277" y="969811"/>
                  </a:lnTo>
                  <a:cubicBezTo>
                    <a:pt x="847829" y="969811"/>
                    <a:pt x="853380" y="967431"/>
                    <a:pt x="857346" y="963466"/>
                  </a:cubicBezTo>
                  <a:lnTo>
                    <a:pt x="1311795" y="509017"/>
                  </a:lnTo>
                  <a:cubicBezTo>
                    <a:pt x="1315760" y="505051"/>
                    <a:pt x="1318140" y="499500"/>
                    <a:pt x="1318140" y="493948"/>
                  </a:cubicBezTo>
                  <a:lnTo>
                    <a:pt x="1318140" y="1430"/>
                  </a:lnTo>
                  <a:lnTo>
                    <a:pt x="180737" y="0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/>
            </a:p>
          </p:txBody>
        </p:sp>
        <p:sp>
          <p:nvSpPr>
            <p:cNvPr id="1049068" name="Freeform: Shape 99"/>
            <p:cNvSpPr/>
            <p:nvPr/>
          </p:nvSpPr>
          <p:spPr>
            <a:xfrm>
              <a:off x="9036708" y="1370704"/>
              <a:ext cx="184000" cy="1014156"/>
            </a:xfrm>
            <a:custGeom>
              <a:avLst/>
              <a:gdLst>
                <a:gd name="connsiteX0" fmla="*/ 157828 w 184000"/>
                <a:gd name="connsiteY0" fmla="*/ 876949 h 1014156"/>
                <a:gd name="connsiteX1" fmla="*/ 184000 w 184000"/>
                <a:gd name="connsiteY1" fmla="*/ 879328 h 1014156"/>
                <a:gd name="connsiteX2" fmla="*/ 184000 w 184000"/>
                <a:gd name="connsiteY2" fmla="*/ 1362 h 1014156"/>
                <a:gd name="connsiteX3" fmla="*/ 0 w 184000"/>
                <a:gd name="connsiteY3" fmla="*/ 163155 h 1014156"/>
                <a:gd name="connsiteX4" fmla="*/ 0 w 184000"/>
                <a:gd name="connsiteY4" fmla="*/ 1014156 h 1014156"/>
                <a:gd name="connsiteX5" fmla="*/ 157828 w 184000"/>
                <a:gd name="connsiteY5" fmla="*/ 876949 h 1014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000" h="1014156">
                  <a:moveTo>
                    <a:pt x="157828" y="876949"/>
                  </a:moveTo>
                  <a:cubicBezTo>
                    <a:pt x="166552" y="876949"/>
                    <a:pt x="175276" y="877742"/>
                    <a:pt x="184000" y="879328"/>
                  </a:cubicBezTo>
                  <a:lnTo>
                    <a:pt x="184000" y="1362"/>
                  </a:lnTo>
                  <a:cubicBezTo>
                    <a:pt x="84862" y="-11328"/>
                    <a:pt x="0" y="66396"/>
                    <a:pt x="0" y="163155"/>
                  </a:cubicBezTo>
                  <a:lnTo>
                    <a:pt x="0" y="1014156"/>
                  </a:lnTo>
                  <a:cubicBezTo>
                    <a:pt x="10310" y="936432"/>
                    <a:pt x="76931" y="876949"/>
                    <a:pt x="157828" y="876949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069" name="Freeform: Shape 100"/>
            <p:cNvSpPr/>
            <p:nvPr/>
          </p:nvSpPr>
          <p:spPr>
            <a:xfrm>
              <a:off x="9476603" y="1912962"/>
              <a:ext cx="230277" cy="227621"/>
            </a:xfrm>
            <a:custGeom>
              <a:avLst/>
              <a:gdLst>
                <a:gd name="connsiteX0" fmla="*/ 73243 w 230277"/>
                <a:gd name="connsiteY0" fmla="*/ 0 h 227621"/>
                <a:gd name="connsiteX1" fmla="*/ 69278 w 230277"/>
                <a:gd name="connsiteY1" fmla="*/ 7138 h 227621"/>
                <a:gd name="connsiteX2" fmla="*/ 1071 w 230277"/>
                <a:gd name="connsiteY2" fmla="*/ 199862 h 227621"/>
                <a:gd name="connsiteX3" fmla="*/ 5829 w 230277"/>
                <a:gd name="connsiteY3" fmla="*/ 221276 h 227621"/>
                <a:gd name="connsiteX4" fmla="*/ 20898 w 230277"/>
                <a:gd name="connsiteY4" fmla="*/ 227621 h 227621"/>
                <a:gd name="connsiteX5" fmla="*/ 28036 w 230277"/>
                <a:gd name="connsiteY5" fmla="*/ 226828 h 227621"/>
                <a:gd name="connsiteX6" fmla="*/ 220761 w 230277"/>
                <a:gd name="connsiteY6" fmla="*/ 158621 h 227621"/>
                <a:gd name="connsiteX7" fmla="*/ 230278 w 230277"/>
                <a:gd name="connsiteY7" fmla="*/ 152276 h 227621"/>
                <a:gd name="connsiteX8" fmla="*/ 73243 w 230277"/>
                <a:gd name="connsiteY8" fmla="*/ 0 h 227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277" h="227621">
                  <a:moveTo>
                    <a:pt x="73243" y="0"/>
                  </a:moveTo>
                  <a:cubicBezTo>
                    <a:pt x="71657" y="2379"/>
                    <a:pt x="70071" y="4759"/>
                    <a:pt x="69278" y="7138"/>
                  </a:cubicBezTo>
                  <a:lnTo>
                    <a:pt x="1071" y="199862"/>
                  </a:lnTo>
                  <a:cubicBezTo>
                    <a:pt x="-1309" y="207793"/>
                    <a:pt x="278" y="215724"/>
                    <a:pt x="5829" y="221276"/>
                  </a:cubicBezTo>
                  <a:cubicBezTo>
                    <a:pt x="9795" y="225242"/>
                    <a:pt x="15347" y="227621"/>
                    <a:pt x="20898" y="227621"/>
                  </a:cubicBezTo>
                  <a:cubicBezTo>
                    <a:pt x="23278" y="227621"/>
                    <a:pt x="25657" y="227621"/>
                    <a:pt x="28036" y="226828"/>
                  </a:cubicBezTo>
                  <a:lnTo>
                    <a:pt x="220761" y="158621"/>
                  </a:lnTo>
                  <a:cubicBezTo>
                    <a:pt x="224726" y="157035"/>
                    <a:pt x="227899" y="154655"/>
                    <a:pt x="230278" y="152276"/>
                  </a:cubicBezTo>
                  <a:lnTo>
                    <a:pt x="73243" y="0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070" name="Freeform: Shape 109"/>
            <p:cNvSpPr/>
            <p:nvPr/>
          </p:nvSpPr>
          <p:spPr>
            <a:xfrm>
              <a:off x="9476603" y="1991480"/>
              <a:ext cx="149381" cy="148310"/>
            </a:xfrm>
            <a:custGeom>
              <a:avLst/>
              <a:gdLst>
                <a:gd name="connsiteX0" fmla="*/ 20898 w 149381"/>
                <a:gd name="connsiteY0" fmla="*/ 148311 h 148310"/>
                <a:gd name="connsiteX1" fmla="*/ 28036 w 149381"/>
                <a:gd name="connsiteY1" fmla="*/ 147517 h 148310"/>
                <a:gd name="connsiteX2" fmla="*/ 149381 w 149381"/>
                <a:gd name="connsiteY2" fmla="*/ 104690 h 148310"/>
                <a:gd name="connsiteX3" fmla="*/ 43898 w 149381"/>
                <a:gd name="connsiteY3" fmla="*/ 0 h 148310"/>
                <a:gd name="connsiteX4" fmla="*/ 1071 w 149381"/>
                <a:gd name="connsiteY4" fmla="*/ 120552 h 148310"/>
                <a:gd name="connsiteX5" fmla="*/ 5829 w 149381"/>
                <a:gd name="connsiteY5" fmla="*/ 141966 h 148310"/>
                <a:gd name="connsiteX6" fmla="*/ 20898 w 149381"/>
                <a:gd name="connsiteY6" fmla="*/ 148311 h 14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381" h="148310">
                  <a:moveTo>
                    <a:pt x="20898" y="148311"/>
                  </a:moveTo>
                  <a:cubicBezTo>
                    <a:pt x="23278" y="148311"/>
                    <a:pt x="25657" y="148311"/>
                    <a:pt x="28036" y="147517"/>
                  </a:cubicBezTo>
                  <a:lnTo>
                    <a:pt x="149381" y="104690"/>
                  </a:lnTo>
                  <a:lnTo>
                    <a:pt x="43898" y="0"/>
                  </a:lnTo>
                  <a:lnTo>
                    <a:pt x="1071" y="120552"/>
                  </a:lnTo>
                  <a:cubicBezTo>
                    <a:pt x="-1309" y="128483"/>
                    <a:pt x="278" y="136414"/>
                    <a:pt x="5829" y="141966"/>
                  </a:cubicBezTo>
                  <a:cubicBezTo>
                    <a:pt x="9795" y="146724"/>
                    <a:pt x="15347" y="148311"/>
                    <a:pt x="20898" y="148311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071" name="Freeform: Shape 110"/>
            <p:cNvSpPr/>
            <p:nvPr/>
          </p:nvSpPr>
          <p:spPr>
            <a:xfrm>
              <a:off x="9549846" y="1378807"/>
              <a:ext cx="688414" cy="686432"/>
            </a:xfrm>
            <a:custGeom>
              <a:avLst/>
              <a:gdLst>
                <a:gd name="connsiteX0" fmla="*/ 688415 w 688414"/>
                <a:gd name="connsiteY0" fmla="*/ 145535 h 686432"/>
                <a:gd name="connsiteX1" fmla="*/ 682070 w 688414"/>
                <a:gd name="connsiteY1" fmla="*/ 130466 h 686432"/>
                <a:gd name="connsiteX2" fmla="*/ 640828 w 688414"/>
                <a:gd name="connsiteY2" fmla="*/ 89224 h 686432"/>
                <a:gd name="connsiteX3" fmla="*/ 640828 w 688414"/>
                <a:gd name="connsiteY3" fmla="*/ 89224 h 686432"/>
                <a:gd name="connsiteX4" fmla="*/ 557552 w 688414"/>
                <a:gd name="connsiteY4" fmla="*/ 5948 h 686432"/>
                <a:gd name="connsiteX5" fmla="*/ 528208 w 688414"/>
                <a:gd name="connsiteY5" fmla="*/ 5948 h 686432"/>
                <a:gd name="connsiteX6" fmla="*/ 445725 w 688414"/>
                <a:gd name="connsiteY6" fmla="*/ 88431 h 686432"/>
                <a:gd name="connsiteX7" fmla="*/ 445725 w 688414"/>
                <a:gd name="connsiteY7" fmla="*/ 88431 h 686432"/>
                <a:gd name="connsiteX8" fmla="*/ 793 w 688414"/>
                <a:gd name="connsiteY8" fmla="*/ 533363 h 686432"/>
                <a:gd name="connsiteX9" fmla="*/ 0 w 688414"/>
                <a:gd name="connsiteY9" fmla="*/ 534156 h 686432"/>
                <a:gd name="connsiteX10" fmla="*/ 99138 w 688414"/>
                <a:gd name="connsiteY10" fmla="*/ 630915 h 686432"/>
                <a:gd name="connsiteX11" fmla="*/ 99138 w 688414"/>
                <a:gd name="connsiteY11" fmla="*/ 630915 h 686432"/>
                <a:gd name="connsiteX12" fmla="*/ 156242 w 688414"/>
                <a:gd name="connsiteY12" fmla="*/ 686432 h 686432"/>
                <a:gd name="connsiteX13" fmla="*/ 599587 w 688414"/>
                <a:gd name="connsiteY13" fmla="*/ 243087 h 686432"/>
                <a:gd name="connsiteX14" fmla="*/ 599587 w 688414"/>
                <a:gd name="connsiteY14" fmla="*/ 243087 h 686432"/>
                <a:gd name="connsiteX15" fmla="*/ 682070 w 688414"/>
                <a:gd name="connsiteY15" fmla="*/ 160604 h 686432"/>
                <a:gd name="connsiteX16" fmla="*/ 688415 w 688414"/>
                <a:gd name="connsiteY16" fmla="*/ 145535 h 686432"/>
                <a:gd name="connsiteX17" fmla="*/ 688415 w 688414"/>
                <a:gd name="connsiteY17" fmla="*/ 145535 h 686432"/>
                <a:gd name="connsiteX18" fmla="*/ 688415 w 688414"/>
                <a:gd name="connsiteY18" fmla="*/ 145535 h 686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8414" h="686432">
                  <a:moveTo>
                    <a:pt x="688415" y="145535"/>
                  </a:moveTo>
                  <a:cubicBezTo>
                    <a:pt x="688415" y="139983"/>
                    <a:pt x="686035" y="134431"/>
                    <a:pt x="682070" y="130466"/>
                  </a:cubicBezTo>
                  <a:lnTo>
                    <a:pt x="640828" y="89224"/>
                  </a:lnTo>
                  <a:lnTo>
                    <a:pt x="640828" y="89224"/>
                  </a:lnTo>
                  <a:lnTo>
                    <a:pt x="557552" y="5948"/>
                  </a:lnTo>
                  <a:cubicBezTo>
                    <a:pt x="549621" y="-1983"/>
                    <a:pt x="536139" y="-1983"/>
                    <a:pt x="528208" y="5948"/>
                  </a:cubicBezTo>
                  <a:lnTo>
                    <a:pt x="445725" y="88431"/>
                  </a:lnTo>
                  <a:lnTo>
                    <a:pt x="445725" y="88431"/>
                  </a:lnTo>
                  <a:lnTo>
                    <a:pt x="793" y="533363"/>
                  </a:lnTo>
                  <a:cubicBezTo>
                    <a:pt x="793" y="533363"/>
                    <a:pt x="0" y="534156"/>
                    <a:pt x="0" y="534156"/>
                  </a:cubicBezTo>
                  <a:lnTo>
                    <a:pt x="99138" y="630915"/>
                  </a:lnTo>
                  <a:lnTo>
                    <a:pt x="99138" y="630915"/>
                  </a:lnTo>
                  <a:lnTo>
                    <a:pt x="156242" y="686432"/>
                  </a:lnTo>
                  <a:lnTo>
                    <a:pt x="599587" y="243087"/>
                  </a:lnTo>
                  <a:lnTo>
                    <a:pt x="599587" y="243087"/>
                  </a:lnTo>
                  <a:lnTo>
                    <a:pt x="682070" y="160604"/>
                  </a:lnTo>
                  <a:cubicBezTo>
                    <a:pt x="686035" y="155845"/>
                    <a:pt x="688415" y="151086"/>
                    <a:pt x="688415" y="145535"/>
                  </a:cubicBezTo>
                  <a:cubicBezTo>
                    <a:pt x="688415" y="145535"/>
                    <a:pt x="688415" y="145535"/>
                    <a:pt x="688415" y="145535"/>
                  </a:cubicBezTo>
                  <a:cubicBezTo>
                    <a:pt x="688415" y="145535"/>
                    <a:pt x="688415" y="145535"/>
                    <a:pt x="688415" y="145535"/>
                  </a:cubicBez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072" name="Freeform: Shape 111"/>
            <p:cNvSpPr/>
            <p:nvPr/>
          </p:nvSpPr>
          <p:spPr>
            <a:xfrm>
              <a:off x="10062192" y="1329235"/>
              <a:ext cx="224845" cy="224451"/>
            </a:xfrm>
            <a:custGeom>
              <a:avLst/>
              <a:gdLst>
                <a:gd name="connsiteX0" fmla="*/ 192724 w 224845"/>
                <a:gd name="connsiteY0" fmla="*/ 31727 h 224451"/>
                <a:gd name="connsiteX1" fmla="*/ 38069 w 224845"/>
                <a:gd name="connsiteY1" fmla="*/ 32520 h 224451"/>
                <a:gd name="connsiteX2" fmla="*/ 0 w 224845"/>
                <a:gd name="connsiteY2" fmla="*/ 70589 h 224451"/>
                <a:gd name="connsiteX3" fmla="*/ 0 w 224845"/>
                <a:gd name="connsiteY3" fmla="*/ 70589 h 224451"/>
                <a:gd name="connsiteX4" fmla="*/ 0 w 224845"/>
                <a:gd name="connsiteY4" fmla="*/ 70589 h 224451"/>
                <a:gd name="connsiteX5" fmla="*/ 154655 w 224845"/>
                <a:gd name="connsiteY5" fmla="*/ 224451 h 224451"/>
                <a:gd name="connsiteX6" fmla="*/ 154655 w 224845"/>
                <a:gd name="connsiteY6" fmla="*/ 224451 h 224451"/>
                <a:gd name="connsiteX7" fmla="*/ 154655 w 224845"/>
                <a:gd name="connsiteY7" fmla="*/ 224451 h 224451"/>
                <a:gd name="connsiteX8" fmla="*/ 192724 w 224845"/>
                <a:gd name="connsiteY8" fmla="*/ 185589 h 224451"/>
                <a:gd name="connsiteX9" fmla="*/ 192724 w 224845"/>
                <a:gd name="connsiteY9" fmla="*/ 31727 h 224451"/>
                <a:gd name="connsiteX10" fmla="*/ 192724 w 224845"/>
                <a:gd name="connsiteY10" fmla="*/ 31727 h 224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845" h="224451">
                  <a:moveTo>
                    <a:pt x="192724" y="31727"/>
                  </a:moveTo>
                  <a:cubicBezTo>
                    <a:pt x="149897" y="-11101"/>
                    <a:pt x="80897" y="-10308"/>
                    <a:pt x="38069" y="32520"/>
                  </a:cubicBezTo>
                  <a:lnTo>
                    <a:pt x="0" y="70589"/>
                  </a:lnTo>
                  <a:lnTo>
                    <a:pt x="0" y="70589"/>
                  </a:lnTo>
                  <a:lnTo>
                    <a:pt x="0" y="70589"/>
                  </a:lnTo>
                  <a:lnTo>
                    <a:pt x="154655" y="224451"/>
                  </a:lnTo>
                  <a:lnTo>
                    <a:pt x="154655" y="224451"/>
                  </a:lnTo>
                  <a:lnTo>
                    <a:pt x="154655" y="224451"/>
                  </a:lnTo>
                  <a:lnTo>
                    <a:pt x="192724" y="185589"/>
                  </a:lnTo>
                  <a:cubicBezTo>
                    <a:pt x="235552" y="142762"/>
                    <a:pt x="235552" y="73761"/>
                    <a:pt x="192724" y="31727"/>
                  </a:cubicBezTo>
                  <a:lnTo>
                    <a:pt x="192724" y="31727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sp>
          <p:nvSpPr>
            <p:cNvPr id="1049073" name="Freeform: Shape 112"/>
            <p:cNvSpPr/>
            <p:nvPr/>
          </p:nvSpPr>
          <p:spPr>
            <a:xfrm>
              <a:off x="9743183" y="1929504"/>
              <a:ext cx="778035" cy="778035"/>
            </a:xfrm>
            <a:custGeom>
              <a:avLst/>
              <a:gdLst>
                <a:gd name="connsiteX0" fmla="*/ 778036 w 778035"/>
                <a:gd name="connsiteY0" fmla="*/ 0 h 778035"/>
                <a:gd name="connsiteX1" fmla="*/ 0 w 778035"/>
                <a:gd name="connsiteY1" fmla="*/ 778036 h 778035"/>
                <a:gd name="connsiteX2" fmla="*/ 778036 w 778035"/>
                <a:gd name="connsiteY2" fmla="*/ 778036 h 778035"/>
                <a:gd name="connsiteX3" fmla="*/ 778036 w 778035"/>
                <a:gd name="connsiteY3" fmla="*/ 0 h 778035"/>
                <a:gd name="connsiteX4" fmla="*/ 379897 w 778035"/>
                <a:gd name="connsiteY4" fmla="*/ 609104 h 778035"/>
                <a:gd name="connsiteX5" fmla="*/ 606725 w 778035"/>
                <a:gd name="connsiteY5" fmla="*/ 382276 h 778035"/>
                <a:gd name="connsiteX6" fmla="*/ 606725 w 778035"/>
                <a:gd name="connsiteY6" fmla="*/ 609104 h 778035"/>
                <a:gd name="connsiteX7" fmla="*/ 379897 w 778035"/>
                <a:gd name="connsiteY7" fmla="*/ 609104 h 778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8035" h="778035">
                  <a:moveTo>
                    <a:pt x="778036" y="0"/>
                  </a:moveTo>
                  <a:lnTo>
                    <a:pt x="0" y="778036"/>
                  </a:lnTo>
                  <a:lnTo>
                    <a:pt x="778036" y="778036"/>
                  </a:lnTo>
                  <a:lnTo>
                    <a:pt x="778036" y="0"/>
                  </a:lnTo>
                  <a:close/>
                  <a:moveTo>
                    <a:pt x="379897" y="609104"/>
                  </a:moveTo>
                  <a:lnTo>
                    <a:pt x="606725" y="382276"/>
                  </a:lnTo>
                  <a:lnTo>
                    <a:pt x="606725" y="609104"/>
                  </a:lnTo>
                  <a:lnTo>
                    <a:pt x="379897" y="609104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 dirty="0"/>
            </a:p>
          </p:txBody>
        </p:sp>
        <p:sp>
          <p:nvSpPr>
            <p:cNvPr id="1049074" name="Freeform: Shape 113"/>
            <p:cNvSpPr/>
            <p:nvPr/>
          </p:nvSpPr>
          <p:spPr>
            <a:xfrm>
              <a:off x="9378536" y="2139790"/>
              <a:ext cx="611483" cy="7931"/>
            </a:xfrm>
            <a:custGeom>
              <a:avLst/>
              <a:gdLst>
                <a:gd name="connsiteX0" fmla="*/ 0 w 611483"/>
                <a:gd name="connsiteY0" fmla="*/ 0 h 7931"/>
                <a:gd name="connsiteX1" fmla="*/ 611484 w 611483"/>
                <a:gd name="connsiteY1" fmla="*/ 0 h 7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1483" h="7931">
                  <a:moveTo>
                    <a:pt x="0" y="0"/>
                  </a:moveTo>
                  <a:lnTo>
                    <a:pt x="611484" y="0"/>
                  </a:lnTo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</p:grpSp>
      <p:grpSp>
        <p:nvGrpSpPr>
          <p:cNvPr id="211" name="Graphic 81"/>
          <p:cNvGrpSpPr/>
          <p:nvPr/>
        </p:nvGrpSpPr>
        <p:grpSpPr>
          <a:xfrm rot="21372904">
            <a:off x="2050313" y="4892791"/>
            <a:ext cx="876362" cy="983672"/>
            <a:chOff x="6917101" y="3747502"/>
            <a:chExt cx="1285317" cy="1442703"/>
          </a:xfrm>
        </p:grpSpPr>
        <p:sp>
          <p:nvSpPr>
            <p:cNvPr id="1049075" name="Freeform: Shape 120"/>
            <p:cNvSpPr/>
            <p:nvPr/>
          </p:nvSpPr>
          <p:spPr>
            <a:xfrm>
              <a:off x="6923658" y="3754059"/>
              <a:ext cx="1270889" cy="874802"/>
            </a:xfrm>
            <a:custGeom>
              <a:avLst/>
              <a:gdLst>
                <a:gd name="connsiteX0" fmla="*/ 325264 w 1270889"/>
                <a:gd name="connsiteY0" fmla="*/ 857753 h 874802"/>
                <a:gd name="connsiteX1" fmla="*/ 634789 w 1270889"/>
                <a:gd name="connsiteY1" fmla="*/ 874803 h 874802"/>
                <a:gd name="connsiteX2" fmla="*/ 948249 w 1270889"/>
                <a:gd name="connsiteY2" fmla="*/ 857753 h 874802"/>
                <a:gd name="connsiteX3" fmla="*/ 1008580 w 1270889"/>
                <a:gd name="connsiteY3" fmla="*/ 849883 h 874802"/>
                <a:gd name="connsiteX4" fmla="*/ 1270890 w 1270889"/>
                <a:gd name="connsiteY4" fmla="*/ 743648 h 874802"/>
                <a:gd name="connsiteX5" fmla="*/ 1109570 w 1270889"/>
                <a:gd name="connsiteY5" fmla="*/ 657086 h 874802"/>
                <a:gd name="connsiteX6" fmla="*/ 1007269 w 1270889"/>
                <a:gd name="connsiteY6" fmla="*/ 108859 h 874802"/>
                <a:gd name="connsiteX7" fmla="*/ 898410 w 1270889"/>
                <a:gd name="connsiteY7" fmla="*/ 0 h 874802"/>
                <a:gd name="connsiteX8" fmla="*/ 372480 w 1270889"/>
                <a:gd name="connsiteY8" fmla="*/ 0 h 874802"/>
                <a:gd name="connsiteX9" fmla="*/ 263621 w 1270889"/>
                <a:gd name="connsiteY9" fmla="*/ 108859 h 874802"/>
                <a:gd name="connsiteX10" fmla="*/ 161320 w 1270889"/>
                <a:gd name="connsiteY10" fmla="*/ 657086 h 874802"/>
                <a:gd name="connsiteX11" fmla="*/ 0 w 1270889"/>
                <a:gd name="connsiteY11" fmla="*/ 743648 h 874802"/>
                <a:gd name="connsiteX12" fmla="*/ 266244 w 1270889"/>
                <a:gd name="connsiteY12" fmla="*/ 849883 h 874802"/>
                <a:gd name="connsiteX13" fmla="*/ 325264 w 1270889"/>
                <a:gd name="connsiteY13" fmla="*/ 857753 h 87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0889" h="874802">
                  <a:moveTo>
                    <a:pt x="325264" y="857753"/>
                  </a:moveTo>
                  <a:cubicBezTo>
                    <a:pt x="417072" y="868245"/>
                    <a:pt x="521996" y="874803"/>
                    <a:pt x="634789" y="874803"/>
                  </a:cubicBezTo>
                  <a:cubicBezTo>
                    <a:pt x="748894" y="874803"/>
                    <a:pt x="855129" y="868245"/>
                    <a:pt x="948249" y="857753"/>
                  </a:cubicBezTo>
                  <a:lnTo>
                    <a:pt x="1008580" y="849883"/>
                  </a:lnTo>
                  <a:cubicBezTo>
                    <a:pt x="1167278" y="826275"/>
                    <a:pt x="1270890" y="788240"/>
                    <a:pt x="1270890" y="743648"/>
                  </a:cubicBezTo>
                  <a:cubicBezTo>
                    <a:pt x="1270890" y="710859"/>
                    <a:pt x="1210559" y="679382"/>
                    <a:pt x="1109570" y="657086"/>
                  </a:cubicBezTo>
                  <a:lnTo>
                    <a:pt x="1007269" y="108859"/>
                  </a:lnTo>
                  <a:cubicBezTo>
                    <a:pt x="1007269" y="48527"/>
                    <a:pt x="958742" y="0"/>
                    <a:pt x="898410" y="0"/>
                  </a:cubicBezTo>
                  <a:lnTo>
                    <a:pt x="372480" y="0"/>
                  </a:lnTo>
                  <a:cubicBezTo>
                    <a:pt x="312148" y="0"/>
                    <a:pt x="263621" y="48527"/>
                    <a:pt x="263621" y="108859"/>
                  </a:cubicBezTo>
                  <a:lnTo>
                    <a:pt x="161320" y="657086"/>
                  </a:lnTo>
                  <a:cubicBezTo>
                    <a:pt x="60331" y="680694"/>
                    <a:pt x="0" y="710859"/>
                    <a:pt x="0" y="743648"/>
                  </a:cubicBezTo>
                  <a:cubicBezTo>
                    <a:pt x="0" y="786929"/>
                    <a:pt x="104924" y="826275"/>
                    <a:pt x="266244" y="849883"/>
                  </a:cubicBezTo>
                  <a:lnTo>
                    <a:pt x="325264" y="857753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grpSp>
          <p:nvGrpSpPr>
            <p:cNvPr id="212" name="Graphic 81"/>
            <p:cNvGrpSpPr/>
            <p:nvPr/>
          </p:nvGrpSpPr>
          <p:grpSpPr>
            <a:xfrm>
              <a:off x="7081044" y="4601319"/>
              <a:ext cx="956118" cy="581015"/>
              <a:chOff x="7081044" y="4601319"/>
              <a:chExt cx="956118" cy="581015"/>
            </a:xfrm>
          </p:grpSpPr>
          <p:sp>
            <p:nvSpPr>
              <p:cNvPr id="1049076" name="Freeform: Shape 122"/>
              <p:cNvSpPr/>
              <p:nvPr/>
            </p:nvSpPr>
            <p:spPr>
              <a:xfrm>
                <a:off x="7081044" y="4610500"/>
                <a:ext cx="141647" cy="571835"/>
              </a:xfrm>
              <a:custGeom>
                <a:avLst/>
                <a:gdLst>
                  <a:gd name="connsiteX0" fmla="*/ 141647 w 141647"/>
                  <a:gd name="connsiteY0" fmla="*/ 0 h 571835"/>
                  <a:gd name="connsiteX1" fmla="*/ 0 w 141647"/>
                  <a:gd name="connsiteY1" fmla="*/ 571835 h 571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1647" h="571835">
                    <a:moveTo>
                      <a:pt x="141647" y="0"/>
                    </a:moveTo>
                    <a:lnTo>
                      <a:pt x="0" y="571835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  <p:sp>
            <p:nvSpPr>
              <p:cNvPr id="1049077" name="Freeform: Shape 123"/>
              <p:cNvSpPr/>
              <p:nvPr/>
            </p:nvSpPr>
            <p:spPr>
              <a:xfrm>
                <a:off x="7895515" y="4601319"/>
                <a:ext cx="141647" cy="581015"/>
              </a:xfrm>
              <a:custGeom>
                <a:avLst/>
                <a:gdLst>
                  <a:gd name="connsiteX0" fmla="*/ 0 w 141647"/>
                  <a:gd name="connsiteY0" fmla="*/ 0 h 581015"/>
                  <a:gd name="connsiteX1" fmla="*/ 141647 w 141647"/>
                  <a:gd name="connsiteY1" fmla="*/ 581016 h 581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1647" h="581015">
                    <a:moveTo>
                      <a:pt x="0" y="0"/>
                    </a:moveTo>
                    <a:lnTo>
                      <a:pt x="141647" y="581016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  <p:sp>
            <p:nvSpPr>
              <p:cNvPr id="1049078" name="Freeform: Shape 124"/>
              <p:cNvSpPr/>
              <p:nvPr/>
            </p:nvSpPr>
            <p:spPr>
              <a:xfrm>
                <a:off x="7189902" y="4739032"/>
                <a:ext cx="797421" cy="241324"/>
              </a:xfrm>
              <a:custGeom>
                <a:avLst/>
                <a:gdLst>
                  <a:gd name="connsiteX0" fmla="*/ 0 w 797421"/>
                  <a:gd name="connsiteY0" fmla="*/ 0 h 241324"/>
                  <a:gd name="connsiteX1" fmla="*/ 797421 w 797421"/>
                  <a:gd name="connsiteY1" fmla="*/ 241325 h 24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7421" h="241324">
                    <a:moveTo>
                      <a:pt x="0" y="0"/>
                    </a:moveTo>
                    <a:lnTo>
                      <a:pt x="797421" y="241325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  <p:sp>
            <p:nvSpPr>
              <p:cNvPr id="1049079" name="Freeform: Shape 125"/>
              <p:cNvSpPr/>
              <p:nvPr/>
            </p:nvSpPr>
            <p:spPr>
              <a:xfrm>
                <a:off x="7136129" y="4739032"/>
                <a:ext cx="797421" cy="241324"/>
              </a:xfrm>
              <a:custGeom>
                <a:avLst/>
                <a:gdLst>
                  <a:gd name="connsiteX0" fmla="*/ 797421 w 797421"/>
                  <a:gd name="connsiteY0" fmla="*/ 0 h 241324"/>
                  <a:gd name="connsiteX1" fmla="*/ 0 w 797421"/>
                  <a:gd name="connsiteY1" fmla="*/ 241325 h 24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7421" h="241324">
                    <a:moveTo>
                      <a:pt x="797421" y="0"/>
                    </a:moveTo>
                    <a:lnTo>
                      <a:pt x="0" y="241325"/>
                    </a:lnTo>
                  </a:path>
                </a:pathLst>
              </a:custGeom>
              <a:noFill/>
              <a:ln w="12700" cap="flat">
                <a:solidFill>
                  <a:srgbClr val="303192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baseline="-25000"/>
              </a:p>
            </p:txBody>
          </p:sp>
        </p:grpSp>
      </p:grpSp>
      <p:sp>
        <p:nvSpPr>
          <p:cNvPr id="1049080" name="Trapezoid 37"/>
          <p:cNvSpPr/>
          <p:nvPr/>
        </p:nvSpPr>
        <p:spPr>
          <a:xfrm rot="18369532">
            <a:off x="2913788" y="4420473"/>
            <a:ext cx="882889" cy="937253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513685 w 1700212"/>
              <a:gd name="connsiteY2" fmla="*/ 128449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680266"/>
              <a:gd name="connsiteY0" fmla="*/ 1551484 h 1551484"/>
              <a:gd name="connsiteX1" fmla="*/ 282029 w 1680266"/>
              <a:gd name="connsiteY1" fmla="*/ 0 h 1551484"/>
              <a:gd name="connsiteX2" fmla="*/ 1513685 w 1680266"/>
              <a:gd name="connsiteY2" fmla="*/ 128449 h 1551484"/>
              <a:gd name="connsiteX3" fmla="*/ 1680266 w 1680266"/>
              <a:gd name="connsiteY3" fmla="*/ 777810 h 1551484"/>
              <a:gd name="connsiteX4" fmla="*/ 0 w 1680266"/>
              <a:gd name="connsiteY4" fmla="*/ 1551484 h 1551484"/>
              <a:gd name="connsiteX0" fmla="*/ 0 w 1680266"/>
              <a:gd name="connsiteY0" fmla="*/ 1423035 h 1423035"/>
              <a:gd name="connsiteX1" fmla="*/ 96526 w 1680266"/>
              <a:gd name="connsiteY1" fmla="*/ 381437 h 1423035"/>
              <a:gd name="connsiteX2" fmla="*/ 1513685 w 1680266"/>
              <a:gd name="connsiteY2" fmla="*/ 0 h 1423035"/>
              <a:gd name="connsiteX3" fmla="*/ 1680266 w 1680266"/>
              <a:gd name="connsiteY3" fmla="*/ 649361 h 1423035"/>
              <a:gd name="connsiteX4" fmla="*/ 0 w 1680266"/>
              <a:gd name="connsiteY4" fmla="*/ 1423035 h 1423035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331658 w 1583740"/>
              <a:gd name="connsiteY4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925112 w 1583740"/>
              <a:gd name="connsiteY4" fmla="*/ 1196306 h 1696170"/>
              <a:gd name="connsiteX5" fmla="*/ 331658 w 1583740"/>
              <a:gd name="connsiteY5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1124042 w 1583740"/>
              <a:gd name="connsiteY4" fmla="*/ 797867 h 1696170"/>
              <a:gd name="connsiteX5" fmla="*/ 331658 w 1583740"/>
              <a:gd name="connsiteY5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1124042 w 1583740"/>
              <a:gd name="connsiteY4" fmla="*/ 797867 h 1696170"/>
              <a:gd name="connsiteX5" fmla="*/ 795425 w 1583740"/>
              <a:gd name="connsiteY5" fmla="*/ 1178463 h 1696170"/>
              <a:gd name="connsiteX6" fmla="*/ 331658 w 1583740"/>
              <a:gd name="connsiteY6" fmla="*/ 1696170 h 1696170"/>
              <a:gd name="connsiteX0" fmla="*/ 331658 w 1583740"/>
              <a:gd name="connsiteY0" fmla="*/ 1696170 h 1696170"/>
              <a:gd name="connsiteX1" fmla="*/ 0 w 1583740"/>
              <a:gd name="connsiteY1" fmla="*/ 381437 h 1696170"/>
              <a:gd name="connsiteX2" fmla="*/ 1417159 w 1583740"/>
              <a:gd name="connsiteY2" fmla="*/ 0 h 1696170"/>
              <a:gd name="connsiteX3" fmla="*/ 1583740 w 1583740"/>
              <a:gd name="connsiteY3" fmla="*/ 649361 h 1696170"/>
              <a:gd name="connsiteX4" fmla="*/ 1124042 w 1583740"/>
              <a:gd name="connsiteY4" fmla="*/ 797867 h 1696170"/>
              <a:gd name="connsiteX5" fmla="*/ 871994 w 1583740"/>
              <a:gd name="connsiteY5" fmla="*/ 1243408 h 1696170"/>
              <a:gd name="connsiteX6" fmla="*/ 331658 w 1583740"/>
              <a:gd name="connsiteY6" fmla="*/ 1696170 h 1696170"/>
              <a:gd name="connsiteX0" fmla="*/ 263233 w 1583740"/>
              <a:gd name="connsiteY0" fmla="*/ 1428536 h 1428536"/>
              <a:gd name="connsiteX1" fmla="*/ 0 w 1583740"/>
              <a:gd name="connsiteY1" fmla="*/ 381437 h 1428536"/>
              <a:gd name="connsiteX2" fmla="*/ 1417159 w 1583740"/>
              <a:gd name="connsiteY2" fmla="*/ 0 h 1428536"/>
              <a:gd name="connsiteX3" fmla="*/ 1583740 w 1583740"/>
              <a:gd name="connsiteY3" fmla="*/ 649361 h 1428536"/>
              <a:gd name="connsiteX4" fmla="*/ 1124042 w 1583740"/>
              <a:gd name="connsiteY4" fmla="*/ 797867 h 1428536"/>
              <a:gd name="connsiteX5" fmla="*/ 871994 w 1583740"/>
              <a:gd name="connsiteY5" fmla="*/ 1243408 h 1428536"/>
              <a:gd name="connsiteX6" fmla="*/ 263233 w 1583740"/>
              <a:gd name="connsiteY6" fmla="*/ 1428536 h 1428536"/>
              <a:gd name="connsiteX0" fmla="*/ 263233 w 1583740"/>
              <a:gd name="connsiteY0" fmla="*/ 1428536 h 1428536"/>
              <a:gd name="connsiteX1" fmla="*/ 0 w 1583740"/>
              <a:gd name="connsiteY1" fmla="*/ 381437 h 1428536"/>
              <a:gd name="connsiteX2" fmla="*/ 1417159 w 1583740"/>
              <a:gd name="connsiteY2" fmla="*/ 0 h 1428536"/>
              <a:gd name="connsiteX3" fmla="*/ 1583740 w 1583740"/>
              <a:gd name="connsiteY3" fmla="*/ 649361 h 1428536"/>
              <a:gd name="connsiteX4" fmla="*/ 778094 w 1583740"/>
              <a:gd name="connsiteY4" fmla="*/ 880703 h 1428536"/>
              <a:gd name="connsiteX5" fmla="*/ 871994 w 1583740"/>
              <a:gd name="connsiteY5" fmla="*/ 1243408 h 1428536"/>
              <a:gd name="connsiteX6" fmla="*/ 263233 w 1583740"/>
              <a:gd name="connsiteY6" fmla="*/ 1428536 h 1428536"/>
              <a:gd name="connsiteX0" fmla="*/ 263233 w 1583740"/>
              <a:gd name="connsiteY0" fmla="*/ 1428536 h 1428536"/>
              <a:gd name="connsiteX1" fmla="*/ 0 w 1583740"/>
              <a:gd name="connsiteY1" fmla="*/ 381437 h 1428536"/>
              <a:gd name="connsiteX2" fmla="*/ 1417159 w 1583740"/>
              <a:gd name="connsiteY2" fmla="*/ 0 h 1428536"/>
              <a:gd name="connsiteX3" fmla="*/ 1583740 w 1583740"/>
              <a:gd name="connsiteY3" fmla="*/ 649361 h 1428536"/>
              <a:gd name="connsiteX4" fmla="*/ 778094 w 1583740"/>
              <a:gd name="connsiteY4" fmla="*/ 880703 h 1428536"/>
              <a:gd name="connsiteX5" fmla="*/ 877747 w 1583740"/>
              <a:gd name="connsiteY5" fmla="*/ 1264876 h 1428536"/>
              <a:gd name="connsiteX6" fmla="*/ 263233 w 1583740"/>
              <a:gd name="connsiteY6" fmla="*/ 1428536 h 1428536"/>
              <a:gd name="connsiteX0" fmla="*/ 460331 w 1583740"/>
              <a:gd name="connsiteY0" fmla="*/ 1379010 h 1379010"/>
              <a:gd name="connsiteX1" fmla="*/ 0 w 1583740"/>
              <a:gd name="connsiteY1" fmla="*/ 381437 h 1379010"/>
              <a:gd name="connsiteX2" fmla="*/ 1417159 w 1583740"/>
              <a:gd name="connsiteY2" fmla="*/ 0 h 1379010"/>
              <a:gd name="connsiteX3" fmla="*/ 1583740 w 1583740"/>
              <a:gd name="connsiteY3" fmla="*/ 649361 h 1379010"/>
              <a:gd name="connsiteX4" fmla="*/ 778094 w 1583740"/>
              <a:gd name="connsiteY4" fmla="*/ 880703 h 1379010"/>
              <a:gd name="connsiteX5" fmla="*/ 877747 w 1583740"/>
              <a:gd name="connsiteY5" fmla="*/ 1264876 h 1379010"/>
              <a:gd name="connsiteX6" fmla="*/ 460331 w 1583740"/>
              <a:gd name="connsiteY6" fmla="*/ 1379010 h 1379010"/>
              <a:gd name="connsiteX0" fmla="*/ 287767 w 1411176"/>
              <a:gd name="connsiteY0" fmla="*/ 1379010 h 1379010"/>
              <a:gd name="connsiteX1" fmla="*/ 0 w 1411176"/>
              <a:gd name="connsiteY1" fmla="*/ 338485 h 1379010"/>
              <a:gd name="connsiteX2" fmla="*/ 1244595 w 1411176"/>
              <a:gd name="connsiteY2" fmla="*/ 0 h 1379010"/>
              <a:gd name="connsiteX3" fmla="*/ 1411176 w 1411176"/>
              <a:gd name="connsiteY3" fmla="*/ 649361 h 1379010"/>
              <a:gd name="connsiteX4" fmla="*/ 605530 w 1411176"/>
              <a:gd name="connsiteY4" fmla="*/ 880703 h 1379010"/>
              <a:gd name="connsiteX5" fmla="*/ 705183 w 1411176"/>
              <a:gd name="connsiteY5" fmla="*/ 1264876 h 1379010"/>
              <a:gd name="connsiteX6" fmla="*/ 287767 w 1411176"/>
              <a:gd name="connsiteY6" fmla="*/ 1379010 h 1379010"/>
              <a:gd name="connsiteX0" fmla="*/ 287767 w 1411176"/>
              <a:gd name="connsiteY0" fmla="*/ 1449546 h 1449546"/>
              <a:gd name="connsiteX1" fmla="*/ 0 w 1411176"/>
              <a:gd name="connsiteY1" fmla="*/ 409021 h 1449546"/>
              <a:gd name="connsiteX2" fmla="*/ 1225694 w 1411176"/>
              <a:gd name="connsiteY2" fmla="*/ 0 h 1449546"/>
              <a:gd name="connsiteX3" fmla="*/ 1411176 w 1411176"/>
              <a:gd name="connsiteY3" fmla="*/ 719897 h 1449546"/>
              <a:gd name="connsiteX4" fmla="*/ 605530 w 1411176"/>
              <a:gd name="connsiteY4" fmla="*/ 951239 h 1449546"/>
              <a:gd name="connsiteX5" fmla="*/ 705183 w 1411176"/>
              <a:gd name="connsiteY5" fmla="*/ 1335412 h 1449546"/>
              <a:gd name="connsiteX6" fmla="*/ 287767 w 1411176"/>
              <a:gd name="connsiteY6" fmla="*/ 1449546 h 1449546"/>
              <a:gd name="connsiteX0" fmla="*/ 323484 w 1446893"/>
              <a:gd name="connsiteY0" fmla="*/ 1449546 h 1449546"/>
              <a:gd name="connsiteX1" fmla="*/ 0 w 1446893"/>
              <a:gd name="connsiteY1" fmla="*/ 300260 h 1449546"/>
              <a:gd name="connsiteX2" fmla="*/ 1261411 w 1446893"/>
              <a:gd name="connsiteY2" fmla="*/ 0 h 1449546"/>
              <a:gd name="connsiteX3" fmla="*/ 1446893 w 1446893"/>
              <a:gd name="connsiteY3" fmla="*/ 719897 h 1449546"/>
              <a:gd name="connsiteX4" fmla="*/ 641247 w 1446893"/>
              <a:gd name="connsiteY4" fmla="*/ 951239 h 1449546"/>
              <a:gd name="connsiteX5" fmla="*/ 740900 w 1446893"/>
              <a:gd name="connsiteY5" fmla="*/ 1335412 h 1449546"/>
              <a:gd name="connsiteX6" fmla="*/ 323484 w 1446893"/>
              <a:gd name="connsiteY6" fmla="*/ 1449546 h 1449546"/>
              <a:gd name="connsiteX0" fmla="*/ 323484 w 1446893"/>
              <a:gd name="connsiteY0" fmla="*/ 1471836 h 1471836"/>
              <a:gd name="connsiteX1" fmla="*/ 0 w 1446893"/>
              <a:gd name="connsiteY1" fmla="*/ 322550 h 1471836"/>
              <a:gd name="connsiteX2" fmla="*/ 1258724 w 1446893"/>
              <a:gd name="connsiteY2" fmla="*/ 0 h 1471836"/>
              <a:gd name="connsiteX3" fmla="*/ 1446893 w 1446893"/>
              <a:gd name="connsiteY3" fmla="*/ 742187 h 1471836"/>
              <a:gd name="connsiteX4" fmla="*/ 641247 w 1446893"/>
              <a:gd name="connsiteY4" fmla="*/ 973529 h 1471836"/>
              <a:gd name="connsiteX5" fmla="*/ 740900 w 1446893"/>
              <a:gd name="connsiteY5" fmla="*/ 1357702 h 1471836"/>
              <a:gd name="connsiteX6" fmla="*/ 323484 w 1446893"/>
              <a:gd name="connsiteY6" fmla="*/ 1471836 h 1471836"/>
              <a:gd name="connsiteX0" fmla="*/ 323484 w 1386465"/>
              <a:gd name="connsiteY0" fmla="*/ 1471836 h 1471836"/>
              <a:gd name="connsiteX1" fmla="*/ 0 w 1386465"/>
              <a:gd name="connsiteY1" fmla="*/ 322550 h 1471836"/>
              <a:gd name="connsiteX2" fmla="*/ 1258724 w 1386465"/>
              <a:gd name="connsiteY2" fmla="*/ 0 h 1471836"/>
              <a:gd name="connsiteX3" fmla="*/ 1386465 w 1386465"/>
              <a:gd name="connsiteY3" fmla="*/ 492131 h 1471836"/>
              <a:gd name="connsiteX4" fmla="*/ 641247 w 1386465"/>
              <a:gd name="connsiteY4" fmla="*/ 973529 h 1471836"/>
              <a:gd name="connsiteX5" fmla="*/ 740900 w 1386465"/>
              <a:gd name="connsiteY5" fmla="*/ 1357702 h 1471836"/>
              <a:gd name="connsiteX6" fmla="*/ 323484 w 1386465"/>
              <a:gd name="connsiteY6" fmla="*/ 1471836 h 1471836"/>
              <a:gd name="connsiteX0" fmla="*/ 323484 w 1386465"/>
              <a:gd name="connsiteY0" fmla="*/ 1471836 h 1471836"/>
              <a:gd name="connsiteX1" fmla="*/ 0 w 1386465"/>
              <a:gd name="connsiteY1" fmla="*/ 322550 h 1471836"/>
              <a:gd name="connsiteX2" fmla="*/ 1258724 w 1386465"/>
              <a:gd name="connsiteY2" fmla="*/ 0 h 1471836"/>
              <a:gd name="connsiteX3" fmla="*/ 1386465 w 1386465"/>
              <a:gd name="connsiteY3" fmla="*/ 492131 h 1471836"/>
              <a:gd name="connsiteX4" fmla="*/ 573644 w 1386465"/>
              <a:gd name="connsiteY4" fmla="*/ 708962 h 1471836"/>
              <a:gd name="connsiteX5" fmla="*/ 740900 w 1386465"/>
              <a:gd name="connsiteY5" fmla="*/ 1357702 h 1471836"/>
              <a:gd name="connsiteX6" fmla="*/ 323484 w 1386465"/>
              <a:gd name="connsiteY6" fmla="*/ 1471836 h 147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6465" h="1471836">
                <a:moveTo>
                  <a:pt x="323484" y="1471836"/>
                </a:moveTo>
                <a:lnTo>
                  <a:pt x="0" y="322550"/>
                </a:lnTo>
                <a:lnTo>
                  <a:pt x="1258724" y="0"/>
                </a:lnTo>
                <a:lnTo>
                  <a:pt x="1386465" y="492131"/>
                </a:lnTo>
                <a:lnTo>
                  <a:pt x="573644" y="708962"/>
                </a:lnTo>
                <a:lnTo>
                  <a:pt x="740900" y="1357702"/>
                </a:lnTo>
                <a:lnTo>
                  <a:pt x="323484" y="14718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grpSp>
        <p:nvGrpSpPr>
          <p:cNvPr id="213" name="Group 127"/>
          <p:cNvGrpSpPr/>
          <p:nvPr/>
        </p:nvGrpSpPr>
        <p:grpSpPr>
          <a:xfrm rot="1269532">
            <a:off x="2919622" y="4460344"/>
            <a:ext cx="896073" cy="835690"/>
            <a:chOff x="8444425" y="3456521"/>
            <a:chExt cx="1407167" cy="1312343"/>
          </a:xfrm>
        </p:grpSpPr>
        <p:sp>
          <p:nvSpPr>
            <p:cNvPr id="1049081" name="Graphic 85"/>
            <p:cNvSpPr/>
            <p:nvPr/>
          </p:nvSpPr>
          <p:spPr>
            <a:xfrm>
              <a:off x="8444425" y="3456521"/>
              <a:ext cx="1407167" cy="1312343"/>
            </a:xfrm>
            <a:custGeom>
              <a:avLst/>
              <a:gdLst>
                <a:gd name="connsiteX0" fmla="*/ 1884342 w 1884341"/>
                <a:gd name="connsiteY0" fmla="*/ 1198245 h 1757362"/>
                <a:gd name="connsiteX1" fmla="*/ 1547157 w 1884341"/>
                <a:gd name="connsiteY1" fmla="*/ 1198245 h 1757362"/>
                <a:gd name="connsiteX2" fmla="*/ 1546204 w 1884341"/>
                <a:gd name="connsiteY2" fmla="*/ 1126808 h 1757362"/>
                <a:gd name="connsiteX3" fmla="*/ 1060430 w 1884341"/>
                <a:gd name="connsiteY3" fmla="*/ 1126808 h 1757362"/>
                <a:gd name="connsiteX4" fmla="*/ 921364 w 1884341"/>
                <a:gd name="connsiteY4" fmla="*/ 1265873 h 1757362"/>
                <a:gd name="connsiteX5" fmla="*/ 921364 w 1884341"/>
                <a:gd name="connsiteY5" fmla="*/ 1347788 h 1757362"/>
                <a:gd name="connsiteX6" fmla="*/ 361294 w 1884341"/>
                <a:gd name="connsiteY6" fmla="*/ 1347788 h 1757362"/>
                <a:gd name="connsiteX7" fmla="*/ 262234 w 1884341"/>
                <a:gd name="connsiteY7" fmla="*/ 1302068 h 1757362"/>
                <a:gd name="connsiteX8" fmla="*/ 405109 w 1884341"/>
                <a:gd name="connsiteY8" fmla="*/ 925830 h 1757362"/>
                <a:gd name="connsiteX9" fmla="*/ 1265217 w 1884341"/>
                <a:gd name="connsiteY9" fmla="*/ 925830 h 1757362"/>
                <a:gd name="connsiteX10" fmla="*/ 1589067 w 1884341"/>
                <a:gd name="connsiteY10" fmla="*/ 263843 h 1757362"/>
                <a:gd name="connsiteX11" fmla="*/ 1316652 w 1884341"/>
                <a:gd name="connsiteY11" fmla="*/ 117158 h 1757362"/>
                <a:gd name="connsiteX12" fmla="*/ 947082 w 1884341"/>
                <a:gd name="connsiteY12" fmla="*/ 117158 h 1757362"/>
                <a:gd name="connsiteX13" fmla="*/ 947082 w 1884341"/>
                <a:gd name="connsiteY13" fmla="*/ 0 h 1757362"/>
                <a:gd name="connsiteX14" fmla="*/ 624184 w 1884341"/>
                <a:gd name="connsiteY14" fmla="*/ 0 h 1757362"/>
                <a:gd name="connsiteX15" fmla="*/ 551794 w 1884341"/>
                <a:gd name="connsiteY15" fmla="*/ 45720 h 1757362"/>
                <a:gd name="connsiteX16" fmla="*/ 335577 w 1884341"/>
                <a:gd name="connsiteY16" fmla="*/ 45720 h 1757362"/>
                <a:gd name="connsiteX17" fmla="*/ 334624 w 1884341"/>
                <a:gd name="connsiteY17" fmla="*/ 46673 h 1757362"/>
                <a:gd name="connsiteX18" fmla="*/ 334624 w 1884341"/>
                <a:gd name="connsiteY18" fmla="*/ 377190 h 1757362"/>
                <a:gd name="connsiteX19" fmla="*/ 335577 w 1884341"/>
                <a:gd name="connsiteY19" fmla="*/ 378143 h 1757362"/>
                <a:gd name="connsiteX20" fmla="*/ 551794 w 1884341"/>
                <a:gd name="connsiteY20" fmla="*/ 378143 h 1757362"/>
                <a:gd name="connsiteX21" fmla="*/ 624184 w 1884341"/>
                <a:gd name="connsiteY21" fmla="*/ 417195 h 1757362"/>
                <a:gd name="connsiteX22" fmla="*/ 947082 w 1884341"/>
                <a:gd name="connsiteY22" fmla="*/ 417195 h 1757362"/>
                <a:gd name="connsiteX23" fmla="*/ 947082 w 1884341"/>
                <a:gd name="connsiteY23" fmla="*/ 312420 h 1757362"/>
                <a:gd name="connsiteX24" fmla="*/ 1312842 w 1884341"/>
                <a:gd name="connsiteY24" fmla="*/ 312420 h 1757362"/>
                <a:gd name="connsiteX25" fmla="*/ 1411902 w 1884341"/>
                <a:gd name="connsiteY25" fmla="*/ 359093 h 1757362"/>
                <a:gd name="connsiteX26" fmla="*/ 1265217 w 1884341"/>
                <a:gd name="connsiteY26" fmla="*/ 730568 h 1757362"/>
                <a:gd name="connsiteX27" fmla="*/ 405109 w 1884341"/>
                <a:gd name="connsiteY27" fmla="*/ 729615 h 1757362"/>
                <a:gd name="connsiteX28" fmla="*/ 85069 w 1884341"/>
                <a:gd name="connsiteY28" fmla="*/ 1398270 h 1757362"/>
                <a:gd name="connsiteX29" fmla="*/ 356532 w 1884341"/>
                <a:gd name="connsiteY29" fmla="*/ 1542098 h 1757362"/>
                <a:gd name="connsiteX30" fmla="*/ 921364 w 1884341"/>
                <a:gd name="connsiteY30" fmla="*/ 1542098 h 1757362"/>
                <a:gd name="connsiteX31" fmla="*/ 921364 w 1884341"/>
                <a:gd name="connsiteY31" fmla="*/ 1618298 h 1757362"/>
                <a:gd name="connsiteX32" fmla="*/ 1060430 w 1884341"/>
                <a:gd name="connsiteY32" fmla="*/ 1757363 h 1757362"/>
                <a:gd name="connsiteX33" fmla="*/ 1547157 w 1884341"/>
                <a:gd name="connsiteY33" fmla="*/ 1757363 h 1757362"/>
                <a:gd name="connsiteX34" fmla="*/ 1547157 w 1884341"/>
                <a:gd name="connsiteY34" fmla="*/ 1685925 h 1757362"/>
                <a:gd name="connsiteX35" fmla="*/ 1884342 w 1884341"/>
                <a:gd name="connsiteY35" fmla="*/ 1685925 h 1757362"/>
                <a:gd name="connsiteX36" fmla="*/ 1884342 w 1884341"/>
                <a:gd name="connsiteY36" fmla="*/ 1198245 h 1757362"/>
                <a:gd name="connsiteX37" fmla="*/ 1797665 w 1884341"/>
                <a:gd name="connsiteY37" fmla="*/ 1588770 h 1757362"/>
                <a:gd name="connsiteX38" fmla="*/ 1603354 w 1884341"/>
                <a:gd name="connsiteY38" fmla="*/ 1588770 h 1757362"/>
                <a:gd name="connsiteX39" fmla="*/ 1603354 w 1884341"/>
                <a:gd name="connsiteY39" fmla="*/ 1490663 h 1757362"/>
                <a:gd name="connsiteX40" fmla="*/ 1797665 w 1884341"/>
                <a:gd name="connsiteY40" fmla="*/ 1490663 h 1757362"/>
                <a:gd name="connsiteX41" fmla="*/ 1797665 w 1884341"/>
                <a:gd name="connsiteY41" fmla="*/ 1588770 h 1757362"/>
                <a:gd name="connsiteX42" fmla="*/ 1797665 w 1884341"/>
                <a:gd name="connsiteY42" fmla="*/ 1393508 h 1757362"/>
                <a:gd name="connsiteX43" fmla="*/ 1603354 w 1884341"/>
                <a:gd name="connsiteY43" fmla="*/ 1393508 h 1757362"/>
                <a:gd name="connsiteX44" fmla="*/ 1603354 w 1884341"/>
                <a:gd name="connsiteY44" fmla="*/ 1295400 h 1757362"/>
                <a:gd name="connsiteX45" fmla="*/ 1797665 w 1884341"/>
                <a:gd name="connsiteY45" fmla="*/ 1295400 h 1757362"/>
                <a:gd name="connsiteX46" fmla="*/ 1797665 w 1884341"/>
                <a:gd name="connsiteY46" fmla="*/ 1393508 h 175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884341" h="1757362">
                  <a:moveTo>
                    <a:pt x="1884342" y="1198245"/>
                  </a:moveTo>
                  <a:lnTo>
                    <a:pt x="1547157" y="1198245"/>
                  </a:lnTo>
                  <a:lnTo>
                    <a:pt x="1546204" y="1126808"/>
                  </a:lnTo>
                  <a:lnTo>
                    <a:pt x="1060430" y="1126808"/>
                  </a:lnTo>
                  <a:cubicBezTo>
                    <a:pt x="983277" y="1126808"/>
                    <a:pt x="921364" y="1188720"/>
                    <a:pt x="921364" y="1265873"/>
                  </a:cubicBezTo>
                  <a:lnTo>
                    <a:pt x="921364" y="1347788"/>
                  </a:lnTo>
                  <a:lnTo>
                    <a:pt x="361294" y="1347788"/>
                  </a:lnTo>
                  <a:cubicBezTo>
                    <a:pt x="323194" y="1347788"/>
                    <a:pt x="286999" y="1331595"/>
                    <a:pt x="262234" y="1302068"/>
                  </a:cubicBezTo>
                  <a:cubicBezTo>
                    <a:pt x="112692" y="1127760"/>
                    <a:pt x="235564" y="925830"/>
                    <a:pt x="405109" y="925830"/>
                  </a:cubicBezTo>
                  <a:lnTo>
                    <a:pt x="1265217" y="925830"/>
                  </a:lnTo>
                  <a:cubicBezTo>
                    <a:pt x="1570969" y="925830"/>
                    <a:pt x="1798617" y="586740"/>
                    <a:pt x="1589067" y="263843"/>
                  </a:cubicBezTo>
                  <a:cubicBezTo>
                    <a:pt x="1529060" y="171450"/>
                    <a:pt x="1427142" y="117158"/>
                    <a:pt x="1316652" y="117158"/>
                  </a:cubicBezTo>
                  <a:lnTo>
                    <a:pt x="947082" y="117158"/>
                  </a:lnTo>
                  <a:lnTo>
                    <a:pt x="947082" y="0"/>
                  </a:lnTo>
                  <a:lnTo>
                    <a:pt x="624184" y="0"/>
                  </a:lnTo>
                  <a:cubicBezTo>
                    <a:pt x="593704" y="0"/>
                    <a:pt x="566082" y="20003"/>
                    <a:pt x="551794" y="45720"/>
                  </a:cubicBezTo>
                  <a:lnTo>
                    <a:pt x="335577" y="45720"/>
                  </a:lnTo>
                  <a:cubicBezTo>
                    <a:pt x="334624" y="45720"/>
                    <a:pt x="334624" y="45720"/>
                    <a:pt x="334624" y="46673"/>
                  </a:cubicBezTo>
                  <a:lnTo>
                    <a:pt x="334624" y="377190"/>
                  </a:lnTo>
                  <a:cubicBezTo>
                    <a:pt x="334624" y="377190"/>
                    <a:pt x="334624" y="378143"/>
                    <a:pt x="335577" y="378143"/>
                  </a:cubicBezTo>
                  <a:lnTo>
                    <a:pt x="551794" y="378143"/>
                  </a:lnTo>
                  <a:cubicBezTo>
                    <a:pt x="567034" y="398145"/>
                    <a:pt x="593704" y="417195"/>
                    <a:pt x="624184" y="417195"/>
                  </a:cubicBezTo>
                  <a:lnTo>
                    <a:pt x="947082" y="417195"/>
                  </a:lnTo>
                  <a:lnTo>
                    <a:pt x="947082" y="312420"/>
                  </a:lnTo>
                  <a:lnTo>
                    <a:pt x="1312842" y="312420"/>
                  </a:lnTo>
                  <a:cubicBezTo>
                    <a:pt x="1350942" y="312420"/>
                    <a:pt x="1387137" y="329565"/>
                    <a:pt x="1411902" y="359093"/>
                  </a:cubicBezTo>
                  <a:cubicBezTo>
                    <a:pt x="1554777" y="534353"/>
                    <a:pt x="1432857" y="730568"/>
                    <a:pt x="1265217" y="730568"/>
                  </a:cubicBezTo>
                  <a:lnTo>
                    <a:pt x="405109" y="729615"/>
                  </a:lnTo>
                  <a:cubicBezTo>
                    <a:pt x="97452" y="729615"/>
                    <a:pt x="-131148" y="1077278"/>
                    <a:pt x="85069" y="1398270"/>
                  </a:cubicBezTo>
                  <a:cubicBezTo>
                    <a:pt x="138409" y="1477328"/>
                    <a:pt x="261282" y="1542098"/>
                    <a:pt x="356532" y="1542098"/>
                  </a:cubicBezTo>
                  <a:lnTo>
                    <a:pt x="921364" y="1542098"/>
                  </a:lnTo>
                  <a:lnTo>
                    <a:pt x="921364" y="1618298"/>
                  </a:lnTo>
                  <a:cubicBezTo>
                    <a:pt x="921364" y="1695450"/>
                    <a:pt x="983277" y="1757363"/>
                    <a:pt x="1060430" y="1757363"/>
                  </a:cubicBezTo>
                  <a:lnTo>
                    <a:pt x="1547157" y="1757363"/>
                  </a:lnTo>
                  <a:lnTo>
                    <a:pt x="1547157" y="1685925"/>
                  </a:lnTo>
                  <a:lnTo>
                    <a:pt x="1884342" y="1685925"/>
                  </a:lnTo>
                  <a:lnTo>
                    <a:pt x="1884342" y="1198245"/>
                  </a:lnTo>
                  <a:close/>
                  <a:moveTo>
                    <a:pt x="1797665" y="1588770"/>
                  </a:moveTo>
                  <a:lnTo>
                    <a:pt x="1603354" y="1588770"/>
                  </a:lnTo>
                  <a:lnTo>
                    <a:pt x="1603354" y="1490663"/>
                  </a:lnTo>
                  <a:lnTo>
                    <a:pt x="1797665" y="1490663"/>
                  </a:lnTo>
                  <a:lnTo>
                    <a:pt x="1797665" y="1588770"/>
                  </a:lnTo>
                  <a:close/>
                  <a:moveTo>
                    <a:pt x="1797665" y="1393508"/>
                  </a:moveTo>
                  <a:lnTo>
                    <a:pt x="1603354" y="1393508"/>
                  </a:lnTo>
                  <a:lnTo>
                    <a:pt x="1603354" y="1295400"/>
                  </a:lnTo>
                  <a:lnTo>
                    <a:pt x="1797665" y="1295400"/>
                  </a:lnTo>
                  <a:lnTo>
                    <a:pt x="1797665" y="1393508"/>
                  </a:lnTo>
                  <a:close/>
                </a:path>
              </a:pathLst>
            </a:custGeom>
            <a:noFill/>
            <a:ln w="12700" cap="flat">
              <a:solidFill>
                <a:srgbClr val="30319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aseline="-25000"/>
            </a:p>
          </p:txBody>
        </p:sp>
        <p:grpSp>
          <p:nvGrpSpPr>
            <p:cNvPr id="214" name="Group 129"/>
            <p:cNvGrpSpPr/>
            <p:nvPr/>
          </p:nvGrpSpPr>
          <p:grpSpPr>
            <a:xfrm>
              <a:off x="8695646" y="3532755"/>
              <a:ext cx="153844" cy="157164"/>
              <a:chOff x="8656781" y="3160926"/>
              <a:chExt cx="153844" cy="157164"/>
            </a:xfrm>
          </p:grpSpPr>
          <p:cxnSp>
            <p:nvCxnSpPr>
              <p:cNvPr id="3145810" name="Straight Connector 130"/>
              <p:cNvCxnSpPr>
                <a:cxnSpLocks/>
              </p:cNvCxnSpPr>
              <p:nvPr/>
            </p:nvCxnSpPr>
            <p:spPr>
              <a:xfrm>
                <a:off x="8656781" y="3160926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811" name="Straight Connector 131"/>
              <p:cNvCxnSpPr>
                <a:cxnSpLocks/>
              </p:cNvCxnSpPr>
              <p:nvPr/>
            </p:nvCxnSpPr>
            <p:spPr>
              <a:xfrm>
                <a:off x="8656781" y="3213314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812" name="Straight Connector 132"/>
              <p:cNvCxnSpPr>
                <a:cxnSpLocks/>
              </p:cNvCxnSpPr>
              <p:nvPr/>
            </p:nvCxnSpPr>
            <p:spPr>
              <a:xfrm>
                <a:off x="8656781" y="3265702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813" name="Straight Connector 133"/>
              <p:cNvCxnSpPr>
                <a:cxnSpLocks/>
              </p:cNvCxnSpPr>
              <p:nvPr/>
            </p:nvCxnSpPr>
            <p:spPr>
              <a:xfrm>
                <a:off x="8656781" y="3318090"/>
                <a:ext cx="15384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9082" name="Trapezoid 37"/>
          <p:cNvSpPr/>
          <p:nvPr/>
        </p:nvSpPr>
        <p:spPr>
          <a:xfrm rot="20700000">
            <a:off x="3749934" y="4972565"/>
            <a:ext cx="1119093" cy="692562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2087887"/>
              <a:gd name="connsiteY0" fmla="*/ 1231824 h 1551484"/>
              <a:gd name="connsiteX1" fmla="*/ 669704 w 2087887"/>
              <a:gd name="connsiteY1" fmla="*/ 0 h 1551484"/>
              <a:gd name="connsiteX2" fmla="*/ 1849401 w 2087887"/>
              <a:gd name="connsiteY2" fmla="*/ 290286 h 1551484"/>
              <a:gd name="connsiteX3" fmla="*/ 2087887 w 2087887"/>
              <a:gd name="connsiteY3" fmla="*/ 1551484 h 1551484"/>
              <a:gd name="connsiteX4" fmla="*/ 0 w 2087887"/>
              <a:gd name="connsiteY4" fmla="*/ 1231824 h 1551484"/>
              <a:gd name="connsiteX0" fmla="*/ 0 w 2087887"/>
              <a:gd name="connsiteY0" fmla="*/ 941538 h 1261198"/>
              <a:gd name="connsiteX1" fmla="*/ 454638 w 2087887"/>
              <a:gd name="connsiteY1" fmla="*/ 278552 h 1261198"/>
              <a:gd name="connsiteX2" fmla="*/ 1849401 w 2087887"/>
              <a:gd name="connsiteY2" fmla="*/ 0 h 1261198"/>
              <a:gd name="connsiteX3" fmla="*/ 2087887 w 2087887"/>
              <a:gd name="connsiteY3" fmla="*/ 1261198 h 1261198"/>
              <a:gd name="connsiteX4" fmla="*/ 0 w 2087887"/>
              <a:gd name="connsiteY4" fmla="*/ 941538 h 1261198"/>
              <a:gd name="connsiteX0" fmla="*/ 0 w 1963776"/>
              <a:gd name="connsiteY0" fmla="*/ 738129 h 1261198"/>
              <a:gd name="connsiteX1" fmla="*/ 330527 w 1963776"/>
              <a:gd name="connsiteY1" fmla="*/ 278552 h 1261198"/>
              <a:gd name="connsiteX2" fmla="*/ 1725290 w 1963776"/>
              <a:gd name="connsiteY2" fmla="*/ 0 h 1261198"/>
              <a:gd name="connsiteX3" fmla="*/ 1963776 w 1963776"/>
              <a:gd name="connsiteY3" fmla="*/ 1261198 h 1261198"/>
              <a:gd name="connsiteX4" fmla="*/ 0 w 1963776"/>
              <a:gd name="connsiteY4" fmla="*/ 738129 h 1261198"/>
              <a:gd name="connsiteX0" fmla="*/ 0 w 1963776"/>
              <a:gd name="connsiteY0" fmla="*/ 658115 h 1181184"/>
              <a:gd name="connsiteX1" fmla="*/ 330527 w 1963776"/>
              <a:gd name="connsiteY1" fmla="*/ 198538 h 1181184"/>
              <a:gd name="connsiteX2" fmla="*/ 1634243 w 1963776"/>
              <a:gd name="connsiteY2" fmla="*/ 0 h 1181184"/>
              <a:gd name="connsiteX3" fmla="*/ 1963776 w 1963776"/>
              <a:gd name="connsiteY3" fmla="*/ 1181184 h 1181184"/>
              <a:gd name="connsiteX4" fmla="*/ 0 w 1963776"/>
              <a:gd name="connsiteY4" fmla="*/ 658115 h 1181184"/>
              <a:gd name="connsiteX0" fmla="*/ 0 w 1839700"/>
              <a:gd name="connsiteY0" fmla="*/ 658115 h 994803"/>
              <a:gd name="connsiteX1" fmla="*/ 330527 w 1839700"/>
              <a:gd name="connsiteY1" fmla="*/ 198538 h 994803"/>
              <a:gd name="connsiteX2" fmla="*/ 1634243 w 1839700"/>
              <a:gd name="connsiteY2" fmla="*/ 0 h 994803"/>
              <a:gd name="connsiteX3" fmla="*/ 1839700 w 1839700"/>
              <a:gd name="connsiteY3" fmla="*/ 994803 h 994803"/>
              <a:gd name="connsiteX4" fmla="*/ 0 w 1839700"/>
              <a:gd name="connsiteY4" fmla="*/ 658115 h 994803"/>
              <a:gd name="connsiteX0" fmla="*/ 0 w 1839700"/>
              <a:gd name="connsiteY0" fmla="*/ 658115 h 994803"/>
              <a:gd name="connsiteX1" fmla="*/ 330527 w 1839700"/>
              <a:gd name="connsiteY1" fmla="*/ 198538 h 994803"/>
              <a:gd name="connsiteX2" fmla="*/ 1634243 w 1839700"/>
              <a:gd name="connsiteY2" fmla="*/ 0 h 994803"/>
              <a:gd name="connsiteX3" fmla="*/ 1839700 w 1839700"/>
              <a:gd name="connsiteY3" fmla="*/ 994803 h 994803"/>
              <a:gd name="connsiteX4" fmla="*/ 956712 w 1839700"/>
              <a:gd name="connsiteY4" fmla="*/ 820782 h 994803"/>
              <a:gd name="connsiteX5" fmla="*/ 0 w 1839700"/>
              <a:gd name="connsiteY5" fmla="*/ 658115 h 994803"/>
              <a:gd name="connsiteX0" fmla="*/ 0 w 1839700"/>
              <a:gd name="connsiteY0" fmla="*/ 658115 h 1118968"/>
              <a:gd name="connsiteX1" fmla="*/ 330527 w 1839700"/>
              <a:gd name="connsiteY1" fmla="*/ 198538 h 1118968"/>
              <a:gd name="connsiteX2" fmla="*/ 1634243 w 1839700"/>
              <a:gd name="connsiteY2" fmla="*/ 0 h 1118968"/>
              <a:gd name="connsiteX3" fmla="*/ 1839700 w 1839700"/>
              <a:gd name="connsiteY3" fmla="*/ 994803 h 1118968"/>
              <a:gd name="connsiteX4" fmla="*/ 1134360 w 1839700"/>
              <a:gd name="connsiteY4" fmla="*/ 1118968 h 1118968"/>
              <a:gd name="connsiteX5" fmla="*/ 0 w 1839700"/>
              <a:gd name="connsiteY5" fmla="*/ 658115 h 1118968"/>
              <a:gd name="connsiteX0" fmla="*/ 0 w 1839700"/>
              <a:gd name="connsiteY0" fmla="*/ 658115 h 1181365"/>
              <a:gd name="connsiteX1" fmla="*/ 330527 w 1839700"/>
              <a:gd name="connsiteY1" fmla="*/ 198538 h 1181365"/>
              <a:gd name="connsiteX2" fmla="*/ 1634243 w 1839700"/>
              <a:gd name="connsiteY2" fmla="*/ 0 h 1181365"/>
              <a:gd name="connsiteX3" fmla="*/ 1839700 w 1839700"/>
              <a:gd name="connsiteY3" fmla="*/ 994803 h 1181365"/>
              <a:gd name="connsiteX4" fmla="*/ 1159405 w 1839700"/>
              <a:gd name="connsiteY4" fmla="*/ 1181365 h 1181365"/>
              <a:gd name="connsiteX5" fmla="*/ 0 w 1839700"/>
              <a:gd name="connsiteY5" fmla="*/ 658115 h 1181365"/>
              <a:gd name="connsiteX0" fmla="*/ 0 w 1936651"/>
              <a:gd name="connsiteY0" fmla="*/ 658115 h 1181365"/>
              <a:gd name="connsiteX1" fmla="*/ 330527 w 1936651"/>
              <a:gd name="connsiteY1" fmla="*/ 198538 h 1181365"/>
              <a:gd name="connsiteX2" fmla="*/ 1634243 w 1936651"/>
              <a:gd name="connsiteY2" fmla="*/ 0 h 1181365"/>
              <a:gd name="connsiteX3" fmla="*/ 1936651 w 1936651"/>
              <a:gd name="connsiteY3" fmla="*/ 1048624 h 1181365"/>
              <a:gd name="connsiteX4" fmla="*/ 1159405 w 1936651"/>
              <a:gd name="connsiteY4" fmla="*/ 1181365 h 1181365"/>
              <a:gd name="connsiteX5" fmla="*/ 0 w 1936651"/>
              <a:gd name="connsiteY5" fmla="*/ 658115 h 1181365"/>
              <a:gd name="connsiteX0" fmla="*/ 0 w 1936651"/>
              <a:gd name="connsiteY0" fmla="*/ 675266 h 1198516"/>
              <a:gd name="connsiteX1" fmla="*/ 330527 w 1936651"/>
              <a:gd name="connsiteY1" fmla="*/ 215689 h 1198516"/>
              <a:gd name="connsiteX2" fmla="*/ 1778053 w 1936651"/>
              <a:gd name="connsiteY2" fmla="*/ 0 h 1198516"/>
              <a:gd name="connsiteX3" fmla="*/ 1936651 w 1936651"/>
              <a:gd name="connsiteY3" fmla="*/ 1065775 h 1198516"/>
              <a:gd name="connsiteX4" fmla="*/ 1159405 w 1936651"/>
              <a:gd name="connsiteY4" fmla="*/ 1198516 h 1198516"/>
              <a:gd name="connsiteX5" fmla="*/ 0 w 1936651"/>
              <a:gd name="connsiteY5" fmla="*/ 675266 h 119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6651" h="1198516">
                <a:moveTo>
                  <a:pt x="0" y="675266"/>
                </a:moveTo>
                <a:lnTo>
                  <a:pt x="330527" y="215689"/>
                </a:lnTo>
                <a:lnTo>
                  <a:pt x="1778053" y="0"/>
                </a:lnTo>
                <a:lnTo>
                  <a:pt x="1936651" y="1065775"/>
                </a:lnTo>
                <a:lnTo>
                  <a:pt x="1159405" y="1198516"/>
                </a:lnTo>
                <a:lnTo>
                  <a:pt x="0" y="6752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083" name="!!2nd"/>
          <p:cNvSpPr/>
          <p:nvPr/>
        </p:nvSpPr>
        <p:spPr>
          <a:xfrm rot="3600000">
            <a:off x="9298585" y="406045"/>
            <a:ext cx="1700212" cy="1551484"/>
          </a:xfrm>
          <a:custGeom>
            <a:avLst/>
            <a:gdLst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18183 w 1700212"/>
              <a:gd name="connsiteY2" fmla="*/ 0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  <a:gd name="connsiteX0" fmla="*/ 0 w 1700212"/>
              <a:gd name="connsiteY0" fmla="*/ 1551484 h 1551484"/>
              <a:gd name="connsiteX1" fmla="*/ 282029 w 1700212"/>
              <a:gd name="connsiteY1" fmla="*/ 0 h 1551484"/>
              <a:gd name="connsiteX2" fmla="*/ 1461726 w 1700212"/>
              <a:gd name="connsiteY2" fmla="*/ 290286 h 1551484"/>
              <a:gd name="connsiteX3" fmla="*/ 1700212 w 1700212"/>
              <a:gd name="connsiteY3" fmla="*/ 1551484 h 1551484"/>
              <a:gd name="connsiteX4" fmla="*/ 0 w 1700212"/>
              <a:gd name="connsiteY4" fmla="*/ 1551484 h 155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0212" h="1551484">
                <a:moveTo>
                  <a:pt x="0" y="1551484"/>
                </a:moveTo>
                <a:lnTo>
                  <a:pt x="282029" y="0"/>
                </a:lnTo>
                <a:lnTo>
                  <a:pt x="1461726" y="290286"/>
                </a:lnTo>
                <a:lnTo>
                  <a:pt x="1700212" y="1551484"/>
                </a:lnTo>
                <a:lnTo>
                  <a:pt x="0" y="15514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 algn="l"/>
            <a:endParaRPr lang="en-US" sz="2000" dirty="0" err="1"/>
          </a:p>
        </p:txBody>
      </p:sp>
      <p:sp>
        <p:nvSpPr>
          <p:cNvPr id="1049084" name="Title 1"/>
          <p:cNvSpPr txBox="1"/>
          <p:nvPr/>
        </p:nvSpPr>
        <p:spPr>
          <a:xfrm>
            <a:off x="9020571" y="1013050"/>
            <a:ext cx="2331584" cy="8863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00" b="1" dirty="0">
                <a:solidFill>
                  <a:schemeClr val="accent5"/>
                </a:solidFill>
              </a:rPr>
              <a:t>НАЕМ</a:t>
            </a:r>
            <a:r>
              <a:rPr lang="ru-RU" sz="2400" b="1" dirty="0">
                <a:solidFill>
                  <a:schemeClr val="accent5"/>
                </a:solidFill>
              </a:rPr>
              <a:t> </a:t>
            </a:r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000" dirty="0"/>
              <a:t>на експозиционна площ</a:t>
            </a:r>
          </a:p>
        </p:txBody>
      </p:sp>
      <p:grpSp>
        <p:nvGrpSpPr>
          <p:cNvPr id="215" name="Group 90"/>
          <p:cNvGrpSpPr/>
          <p:nvPr/>
        </p:nvGrpSpPr>
        <p:grpSpPr>
          <a:xfrm rot="20972223">
            <a:off x="4023496" y="4776721"/>
            <a:ext cx="775358" cy="882158"/>
            <a:chOff x="1158784" y="1623434"/>
            <a:chExt cx="1176746" cy="1338831"/>
          </a:xfrm>
        </p:grpSpPr>
        <p:sp>
          <p:nvSpPr>
            <p:cNvPr id="1049085" name="Freeform: Shape 95"/>
            <p:cNvSpPr/>
            <p:nvPr/>
          </p:nvSpPr>
          <p:spPr>
            <a:xfrm>
              <a:off x="1158784" y="1623434"/>
              <a:ext cx="1176746" cy="377062"/>
            </a:xfrm>
            <a:custGeom>
              <a:avLst/>
              <a:gdLst>
                <a:gd name="connsiteX0" fmla="*/ 1 w 1469573"/>
                <a:gd name="connsiteY0" fmla="*/ 0 h 470893"/>
                <a:gd name="connsiteX1" fmla="*/ 1469573 w 1469573"/>
                <a:gd name="connsiteY1" fmla="*/ 0 h 470893"/>
                <a:gd name="connsiteX2" fmla="*/ 1469573 w 1469573"/>
                <a:gd name="connsiteY2" fmla="*/ 331958 h 470893"/>
                <a:gd name="connsiteX3" fmla="*/ 1468578 w 1469573"/>
                <a:gd name="connsiteY3" fmla="*/ 331958 h 470893"/>
                <a:gd name="connsiteX4" fmla="*/ 1466611 w 1469573"/>
                <a:gd name="connsiteY4" fmla="*/ 351468 h 470893"/>
                <a:gd name="connsiteX5" fmla="*/ 1320081 w 1469573"/>
                <a:gd name="connsiteY5" fmla="*/ 470893 h 470893"/>
                <a:gd name="connsiteX6" fmla="*/ 1192165 w 1469573"/>
                <a:gd name="connsiteY6" fmla="*/ 398881 h 470893"/>
                <a:gd name="connsiteX7" fmla="*/ 1173757 w 1469573"/>
                <a:gd name="connsiteY7" fmla="*/ 351994 h 470893"/>
                <a:gd name="connsiteX8" fmla="*/ 1155349 w 1469573"/>
                <a:gd name="connsiteY8" fmla="*/ 398881 h 470893"/>
                <a:gd name="connsiteX9" fmla="*/ 1027434 w 1469573"/>
                <a:gd name="connsiteY9" fmla="*/ 470893 h 470893"/>
                <a:gd name="connsiteX10" fmla="*/ 899518 w 1469573"/>
                <a:gd name="connsiteY10" fmla="*/ 398881 h 470893"/>
                <a:gd name="connsiteX11" fmla="*/ 881110 w 1469573"/>
                <a:gd name="connsiteY11" fmla="*/ 351994 h 470893"/>
                <a:gd name="connsiteX12" fmla="*/ 862702 w 1469573"/>
                <a:gd name="connsiteY12" fmla="*/ 398881 h 470893"/>
                <a:gd name="connsiteX13" fmla="*/ 734787 w 1469573"/>
                <a:gd name="connsiteY13" fmla="*/ 470893 h 470893"/>
                <a:gd name="connsiteX14" fmla="*/ 606871 w 1469573"/>
                <a:gd name="connsiteY14" fmla="*/ 398881 h 470893"/>
                <a:gd name="connsiteX15" fmla="*/ 588463 w 1469573"/>
                <a:gd name="connsiteY15" fmla="*/ 351993 h 470893"/>
                <a:gd name="connsiteX16" fmla="*/ 570054 w 1469573"/>
                <a:gd name="connsiteY16" fmla="*/ 398881 h 470893"/>
                <a:gd name="connsiteX17" fmla="*/ 442139 w 1469573"/>
                <a:gd name="connsiteY17" fmla="*/ 470893 h 470893"/>
                <a:gd name="connsiteX18" fmla="*/ 314223 w 1469573"/>
                <a:gd name="connsiteY18" fmla="*/ 398881 h 470893"/>
                <a:gd name="connsiteX19" fmla="*/ 295815 w 1469573"/>
                <a:gd name="connsiteY19" fmla="*/ 351994 h 470893"/>
                <a:gd name="connsiteX20" fmla="*/ 277407 w 1469573"/>
                <a:gd name="connsiteY20" fmla="*/ 398881 h 470893"/>
                <a:gd name="connsiteX21" fmla="*/ 149492 w 1469573"/>
                <a:gd name="connsiteY21" fmla="*/ 470893 h 470893"/>
                <a:gd name="connsiteX22" fmla="*/ 2961 w 1469573"/>
                <a:gd name="connsiteY22" fmla="*/ 351468 h 470893"/>
                <a:gd name="connsiteX23" fmla="*/ 995 w 1469573"/>
                <a:gd name="connsiteY23" fmla="*/ 331958 h 470893"/>
                <a:gd name="connsiteX24" fmla="*/ 1 w 1469573"/>
                <a:gd name="connsiteY24" fmla="*/ 331958 h 470893"/>
                <a:gd name="connsiteX25" fmla="*/ 1 w 1469573"/>
                <a:gd name="connsiteY25" fmla="*/ 322102 h 470893"/>
                <a:gd name="connsiteX26" fmla="*/ 0 w 1469573"/>
                <a:gd name="connsiteY26" fmla="*/ 322092 h 470893"/>
                <a:gd name="connsiteX27" fmla="*/ 1 w 1469573"/>
                <a:gd name="connsiteY27" fmla="*/ 322092 h 47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69573" h="470893">
                  <a:moveTo>
                    <a:pt x="1" y="0"/>
                  </a:moveTo>
                  <a:lnTo>
                    <a:pt x="1469573" y="0"/>
                  </a:lnTo>
                  <a:lnTo>
                    <a:pt x="1469573" y="331958"/>
                  </a:lnTo>
                  <a:lnTo>
                    <a:pt x="1468578" y="331958"/>
                  </a:lnTo>
                  <a:lnTo>
                    <a:pt x="1466611" y="351468"/>
                  </a:lnTo>
                  <a:cubicBezTo>
                    <a:pt x="1452664" y="419624"/>
                    <a:pt x="1392360" y="470893"/>
                    <a:pt x="1320081" y="470893"/>
                  </a:cubicBezTo>
                  <a:cubicBezTo>
                    <a:pt x="1265871" y="470893"/>
                    <a:pt x="1218398" y="442054"/>
                    <a:pt x="1192165" y="398881"/>
                  </a:cubicBezTo>
                  <a:lnTo>
                    <a:pt x="1173757" y="351994"/>
                  </a:lnTo>
                  <a:lnTo>
                    <a:pt x="1155349" y="398881"/>
                  </a:lnTo>
                  <a:cubicBezTo>
                    <a:pt x="1129116" y="442054"/>
                    <a:pt x="1081643" y="470893"/>
                    <a:pt x="1027434" y="470893"/>
                  </a:cubicBezTo>
                  <a:cubicBezTo>
                    <a:pt x="973224" y="470893"/>
                    <a:pt x="925751" y="442054"/>
                    <a:pt x="899518" y="398881"/>
                  </a:cubicBezTo>
                  <a:lnTo>
                    <a:pt x="881110" y="351994"/>
                  </a:lnTo>
                  <a:lnTo>
                    <a:pt x="862702" y="398881"/>
                  </a:lnTo>
                  <a:cubicBezTo>
                    <a:pt x="836469" y="442054"/>
                    <a:pt x="788996" y="470893"/>
                    <a:pt x="734787" y="470893"/>
                  </a:cubicBezTo>
                  <a:cubicBezTo>
                    <a:pt x="680577" y="470893"/>
                    <a:pt x="633104" y="442054"/>
                    <a:pt x="606871" y="398881"/>
                  </a:cubicBezTo>
                  <a:lnTo>
                    <a:pt x="588463" y="351993"/>
                  </a:lnTo>
                  <a:lnTo>
                    <a:pt x="570054" y="398881"/>
                  </a:lnTo>
                  <a:cubicBezTo>
                    <a:pt x="543821" y="442054"/>
                    <a:pt x="496348" y="470893"/>
                    <a:pt x="442139" y="470893"/>
                  </a:cubicBezTo>
                  <a:cubicBezTo>
                    <a:pt x="387929" y="470893"/>
                    <a:pt x="340456" y="442054"/>
                    <a:pt x="314223" y="398881"/>
                  </a:cubicBezTo>
                  <a:lnTo>
                    <a:pt x="295815" y="351994"/>
                  </a:lnTo>
                  <a:lnTo>
                    <a:pt x="277407" y="398881"/>
                  </a:lnTo>
                  <a:cubicBezTo>
                    <a:pt x="251174" y="442054"/>
                    <a:pt x="203701" y="470893"/>
                    <a:pt x="149492" y="470893"/>
                  </a:cubicBezTo>
                  <a:cubicBezTo>
                    <a:pt x="77213" y="470893"/>
                    <a:pt x="16908" y="419624"/>
                    <a:pt x="2961" y="351468"/>
                  </a:cubicBezTo>
                  <a:lnTo>
                    <a:pt x="995" y="331958"/>
                  </a:lnTo>
                  <a:lnTo>
                    <a:pt x="1" y="331958"/>
                  </a:lnTo>
                  <a:lnTo>
                    <a:pt x="1" y="322102"/>
                  </a:lnTo>
                  <a:lnTo>
                    <a:pt x="0" y="322092"/>
                  </a:lnTo>
                  <a:lnTo>
                    <a:pt x="1" y="322092"/>
                  </a:lnTo>
                  <a:close/>
                </a:path>
              </a:pathLst>
            </a:cu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sp>
          <p:nvSpPr>
            <p:cNvPr id="1049086" name="Freeform: Shape 96"/>
            <p:cNvSpPr/>
            <p:nvPr/>
          </p:nvSpPr>
          <p:spPr>
            <a:xfrm>
              <a:off x="1158784" y="1857376"/>
              <a:ext cx="1176746" cy="143121"/>
            </a:xfrm>
            <a:custGeom>
              <a:avLst/>
              <a:gdLst>
                <a:gd name="connsiteX0" fmla="*/ 1 w 1176746"/>
                <a:gd name="connsiteY0" fmla="*/ 0 h 143121"/>
                <a:gd name="connsiteX1" fmla="*/ 1176746 w 1176746"/>
                <a:gd name="connsiteY1" fmla="*/ 0 h 143121"/>
                <a:gd name="connsiteX2" fmla="*/ 1176746 w 1176746"/>
                <a:gd name="connsiteY2" fmla="*/ 31871 h 143121"/>
                <a:gd name="connsiteX3" fmla="*/ 1175949 w 1176746"/>
                <a:gd name="connsiteY3" fmla="*/ 31871 h 143121"/>
                <a:gd name="connsiteX4" fmla="*/ 1174374 w 1176746"/>
                <a:gd name="connsiteY4" fmla="*/ 47493 h 143121"/>
                <a:gd name="connsiteX5" fmla="*/ 1057042 w 1176746"/>
                <a:gd name="connsiteY5" fmla="*/ 143121 h 143121"/>
                <a:gd name="connsiteX6" fmla="*/ 954614 w 1176746"/>
                <a:gd name="connsiteY6" fmla="*/ 85458 h 143121"/>
                <a:gd name="connsiteX7" fmla="*/ 939874 w 1176746"/>
                <a:gd name="connsiteY7" fmla="*/ 47914 h 143121"/>
                <a:gd name="connsiteX8" fmla="*/ 925134 w 1176746"/>
                <a:gd name="connsiteY8" fmla="*/ 85458 h 143121"/>
                <a:gd name="connsiteX9" fmla="*/ 822708 w 1176746"/>
                <a:gd name="connsiteY9" fmla="*/ 143121 h 143121"/>
                <a:gd name="connsiteX10" fmla="*/ 720280 w 1176746"/>
                <a:gd name="connsiteY10" fmla="*/ 85458 h 143121"/>
                <a:gd name="connsiteX11" fmla="*/ 705540 w 1176746"/>
                <a:gd name="connsiteY11" fmla="*/ 47914 h 143121"/>
                <a:gd name="connsiteX12" fmla="*/ 690800 w 1176746"/>
                <a:gd name="connsiteY12" fmla="*/ 85458 h 143121"/>
                <a:gd name="connsiteX13" fmla="*/ 588373 w 1176746"/>
                <a:gd name="connsiteY13" fmla="*/ 143121 h 143121"/>
                <a:gd name="connsiteX14" fmla="*/ 485946 w 1176746"/>
                <a:gd name="connsiteY14" fmla="*/ 85458 h 143121"/>
                <a:gd name="connsiteX15" fmla="*/ 471206 w 1176746"/>
                <a:gd name="connsiteY15" fmla="*/ 47913 h 143121"/>
                <a:gd name="connsiteX16" fmla="*/ 456465 w 1176746"/>
                <a:gd name="connsiteY16" fmla="*/ 85458 h 143121"/>
                <a:gd name="connsiteX17" fmla="*/ 354038 w 1176746"/>
                <a:gd name="connsiteY17" fmla="*/ 143121 h 143121"/>
                <a:gd name="connsiteX18" fmla="*/ 251611 w 1176746"/>
                <a:gd name="connsiteY18" fmla="*/ 85458 h 143121"/>
                <a:gd name="connsiteX19" fmla="*/ 236871 w 1176746"/>
                <a:gd name="connsiteY19" fmla="*/ 47914 h 143121"/>
                <a:gd name="connsiteX20" fmla="*/ 222131 w 1176746"/>
                <a:gd name="connsiteY20" fmla="*/ 85458 h 143121"/>
                <a:gd name="connsiteX21" fmla="*/ 119704 w 1176746"/>
                <a:gd name="connsiteY21" fmla="*/ 143121 h 143121"/>
                <a:gd name="connsiteX22" fmla="*/ 2371 w 1176746"/>
                <a:gd name="connsiteY22" fmla="*/ 47493 h 143121"/>
                <a:gd name="connsiteX23" fmla="*/ 797 w 1176746"/>
                <a:gd name="connsiteY23" fmla="*/ 31871 h 143121"/>
                <a:gd name="connsiteX24" fmla="*/ 1 w 1176746"/>
                <a:gd name="connsiteY24" fmla="*/ 31871 h 143121"/>
                <a:gd name="connsiteX25" fmla="*/ 1 w 1176746"/>
                <a:gd name="connsiteY25" fmla="*/ 23978 h 143121"/>
                <a:gd name="connsiteX26" fmla="*/ 0 w 1176746"/>
                <a:gd name="connsiteY26" fmla="*/ 23970 h 143121"/>
                <a:gd name="connsiteX27" fmla="*/ 1 w 1176746"/>
                <a:gd name="connsiteY27" fmla="*/ 23970 h 14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6746" h="143121">
                  <a:moveTo>
                    <a:pt x="1" y="0"/>
                  </a:moveTo>
                  <a:lnTo>
                    <a:pt x="1176746" y="0"/>
                  </a:lnTo>
                  <a:lnTo>
                    <a:pt x="1176746" y="31871"/>
                  </a:lnTo>
                  <a:lnTo>
                    <a:pt x="1175949" y="31871"/>
                  </a:lnTo>
                  <a:lnTo>
                    <a:pt x="1174374" y="47493"/>
                  </a:lnTo>
                  <a:cubicBezTo>
                    <a:pt x="1163206" y="102068"/>
                    <a:pt x="1114919" y="143121"/>
                    <a:pt x="1057042" y="143121"/>
                  </a:cubicBezTo>
                  <a:cubicBezTo>
                    <a:pt x="1013634" y="143121"/>
                    <a:pt x="975620" y="120029"/>
                    <a:pt x="954614" y="85458"/>
                  </a:cubicBezTo>
                  <a:lnTo>
                    <a:pt x="939874" y="47914"/>
                  </a:lnTo>
                  <a:lnTo>
                    <a:pt x="925134" y="85458"/>
                  </a:lnTo>
                  <a:cubicBezTo>
                    <a:pt x="904129" y="120029"/>
                    <a:pt x="866115" y="143121"/>
                    <a:pt x="822708" y="143121"/>
                  </a:cubicBezTo>
                  <a:cubicBezTo>
                    <a:pt x="779300" y="143121"/>
                    <a:pt x="741286" y="120029"/>
                    <a:pt x="720280" y="85458"/>
                  </a:cubicBezTo>
                  <a:lnTo>
                    <a:pt x="705540" y="47914"/>
                  </a:lnTo>
                  <a:lnTo>
                    <a:pt x="690800" y="85458"/>
                  </a:lnTo>
                  <a:cubicBezTo>
                    <a:pt x="669794" y="120029"/>
                    <a:pt x="631781" y="143121"/>
                    <a:pt x="588373" y="143121"/>
                  </a:cubicBezTo>
                  <a:cubicBezTo>
                    <a:pt x="544965" y="143121"/>
                    <a:pt x="506952" y="120029"/>
                    <a:pt x="485946" y="85458"/>
                  </a:cubicBezTo>
                  <a:lnTo>
                    <a:pt x="471206" y="47913"/>
                  </a:lnTo>
                  <a:lnTo>
                    <a:pt x="456465" y="85458"/>
                  </a:lnTo>
                  <a:cubicBezTo>
                    <a:pt x="435459" y="120029"/>
                    <a:pt x="397446" y="143121"/>
                    <a:pt x="354038" y="143121"/>
                  </a:cubicBezTo>
                  <a:cubicBezTo>
                    <a:pt x="310630" y="143121"/>
                    <a:pt x="272617" y="120029"/>
                    <a:pt x="251611" y="85458"/>
                  </a:cubicBezTo>
                  <a:lnTo>
                    <a:pt x="236871" y="47914"/>
                  </a:lnTo>
                  <a:lnTo>
                    <a:pt x="222131" y="85458"/>
                  </a:lnTo>
                  <a:cubicBezTo>
                    <a:pt x="201125" y="120029"/>
                    <a:pt x="163112" y="143121"/>
                    <a:pt x="119704" y="143121"/>
                  </a:cubicBezTo>
                  <a:cubicBezTo>
                    <a:pt x="61828" y="143121"/>
                    <a:pt x="13539" y="102068"/>
                    <a:pt x="2371" y="47493"/>
                  </a:cubicBezTo>
                  <a:lnTo>
                    <a:pt x="797" y="31871"/>
                  </a:lnTo>
                  <a:lnTo>
                    <a:pt x="1" y="31871"/>
                  </a:lnTo>
                  <a:lnTo>
                    <a:pt x="1" y="23978"/>
                  </a:lnTo>
                  <a:lnTo>
                    <a:pt x="0" y="23970"/>
                  </a:lnTo>
                  <a:lnTo>
                    <a:pt x="1" y="23970"/>
                  </a:lnTo>
                  <a:close/>
                </a:path>
              </a:pathLst>
            </a:cu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 err="1"/>
            </a:p>
          </p:txBody>
        </p:sp>
        <p:cxnSp>
          <p:nvCxnSpPr>
            <p:cNvPr id="3145814" name="Straight Connector 101"/>
            <p:cNvCxnSpPr>
              <a:cxnSpLocks/>
            </p:cNvCxnSpPr>
            <p:nvPr/>
          </p:nvCxnSpPr>
          <p:spPr>
            <a:xfrm rot="627777" flipV="1">
              <a:off x="1253231" y="2474806"/>
              <a:ext cx="603671" cy="1062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15" name="Straight Connector 102"/>
            <p:cNvCxnSpPr>
              <a:cxnSpLocks/>
            </p:cNvCxnSpPr>
            <p:nvPr/>
          </p:nvCxnSpPr>
          <p:spPr>
            <a:xfrm rot="627777" flipV="1">
              <a:off x="1251889" y="2858881"/>
              <a:ext cx="570150" cy="10338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16" name="Straight Connector 103"/>
            <p:cNvCxnSpPr>
              <a:cxnSpLocks/>
            </p:cNvCxnSpPr>
            <p:nvPr/>
          </p:nvCxnSpPr>
          <p:spPr>
            <a:xfrm rot="627777">
              <a:off x="1167718" y="2000512"/>
              <a:ext cx="164145" cy="9019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17" name="Straight Connector 104"/>
            <p:cNvCxnSpPr>
              <a:cxnSpLocks/>
            </p:cNvCxnSpPr>
            <p:nvPr/>
          </p:nvCxnSpPr>
          <p:spPr>
            <a:xfrm rot="627777">
              <a:off x="2217341" y="2004020"/>
              <a:ext cx="58162" cy="35186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105"/>
          <p:cNvGrpSpPr/>
          <p:nvPr/>
        </p:nvGrpSpPr>
        <p:grpSpPr>
          <a:xfrm>
            <a:off x="4495193" y="5154861"/>
            <a:ext cx="485884" cy="586599"/>
            <a:chOff x="10839907" y="4044473"/>
            <a:chExt cx="737416" cy="890268"/>
          </a:xfrm>
        </p:grpSpPr>
        <p:sp>
          <p:nvSpPr>
            <p:cNvPr id="1049087" name="Graphic 6"/>
            <p:cNvSpPr/>
            <p:nvPr/>
          </p:nvSpPr>
          <p:spPr>
            <a:xfrm rot="1129805">
              <a:off x="10839907" y="4044473"/>
              <a:ext cx="737416" cy="890268"/>
            </a:xfrm>
            <a:custGeom>
              <a:avLst/>
              <a:gdLst>
                <a:gd name="connsiteX0" fmla="*/ 2737815 w 2745324"/>
                <a:gd name="connsiteY0" fmla="*/ 517865 h 3314376"/>
                <a:gd name="connsiteX1" fmla="*/ 1372606 w 2745324"/>
                <a:gd name="connsiteY1" fmla="*/ 0 h 3314376"/>
                <a:gd name="connsiteX2" fmla="*/ 7512 w 2745324"/>
                <a:gd name="connsiteY2" fmla="*/ 517865 h 3314376"/>
                <a:gd name="connsiteX3" fmla="*/ 1372606 w 2745324"/>
                <a:gd name="connsiteY3" fmla="*/ 3314376 h 3314376"/>
                <a:gd name="connsiteX4" fmla="*/ 2737815 w 2745324"/>
                <a:gd name="connsiteY4" fmla="*/ 517865 h 331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5324" h="3314376">
                  <a:moveTo>
                    <a:pt x="2737815" y="517865"/>
                  </a:moveTo>
                  <a:cubicBezTo>
                    <a:pt x="2172259" y="517865"/>
                    <a:pt x="1738995" y="356283"/>
                    <a:pt x="1372606" y="0"/>
                  </a:cubicBezTo>
                  <a:cubicBezTo>
                    <a:pt x="1006265" y="356283"/>
                    <a:pt x="573021" y="517865"/>
                    <a:pt x="7512" y="517865"/>
                  </a:cubicBezTo>
                  <a:cubicBezTo>
                    <a:pt x="7512" y="1445609"/>
                    <a:pt x="-184465" y="2774680"/>
                    <a:pt x="1372606" y="3314376"/>
                  </a:cubicBezTo>
                  <a:cubicBezTo>
                    <a:pt x="2929782" y="2774671"/>
                    <a:pt x="2737815" y="1445609"/>
                    <a:pt x="2737815" y="517865"/>
                  </a:cubicBezTo>
                  <a:close/>
                </a:path>
              </a:pathLst>
            </a:custGeom>
            <a:noFill/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3145818" name="Straight Connector 107"/>
            <p:cNvCxnSpPr>
              <a:cxnSpLocks/>
              <a:stCxn id="1049087" idx="1"/>
              <a:endCxn id="1049087" idx="3"/>
            </p:cNvCxnSpPr>
            <p:nvPr/>
          </p:nvCxnSpPr>
          <p:spPr>
            <a:xfrm flipH="1">
              <a:off x="11064928" y="4068292"/>
              <a:ext cx="287345" cy="84262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BSMEPA">
      <a:dk1>
        <a:srgbClr val="303192"/>
      </a:dk1>
      <a:lt1>
        <a:sysClr val="window" lastClr="FFFFFF"/>
      </a:lt1>
      <a:dk2>
        <a:srgbClr val="000000"/>
      </a:dk2>
      <a:lt2>
        <a:srgbClr val="E8E8ED"/>
      </a:lt2>
      <a:accent1>
        <a:srgbClr val="303192"/>
      </a:accent1>
      <a:accent2>
        <a:srgbClr val="79B7E4"/>
      </a:accent2>
      <a:accent3>
        <a:srgbClr val="B9E6FB"/>
      </a:accent3>
      <a:accent4>
        <a:srgbClr val="E3F5FD"/>
      </a:accent4>
      <a:accent5>
        <a:srgbClr val="A18C0B"/>
      </a:accent5>
      <a:accent6>
        <a:srgbClr val="C6C690"/>
      </a:accent6>
      <a:hlink>
        <a:srgbClr val="79B7E4"/>
      </a:hlink>
      <a:folHlink>
        <a:srgbClr val="303192"/>
      </a:folHlink>
    </a:clrScheme>
    <a:fontScheme name="BSMEPA">
      <a:majorFont>
        <a:latin typeface="Cormac"/>
        <a:ea typeface=""/>
        <a:cs typeface=""/>
      </a:majorFont>
      <a:minorFont>
        <a:latin typeface="Corma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90000" tIns="90000" rIns="90000" bIns="90000" rtlCol="0" anchor="t"/>
      <a:lstStyle>
        <a:defPPr algn="l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580</Words>
  <Application>Microsoft Office PowerPoint</Application>
  <PresentationFormat>Widescreen</PresentationFormat>
  <Paragraphs>185</Paragraphs>
  <Slides>21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Verdana</vt:lpstr>
      <vt:lpstr>Tahoma</vt:lpstr>
      <vt:lpstr>Cormac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Mалка част от  ИНИЦИАТИВИТЕ  И ПРОЕКТИТЕ,  които развиваме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Mariya Valkova</dc:creator>
  <cp:lastModifiedBy>Polina Naidenova</cp:lastModifiedBy>
  <cp:revision>4</cp:revision>
  <dcterms:created xsi:type="dcterms:W3CDTF">2020-11-11T09:39:58Z</dcterms:created>
  <dcterms:modified xsi:type="dcterms:W3CDTF">2023-04-10T06:11:00Z</dcterms:modified>
</cp:coreProperties>
</file>