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2A90-8FC1-43E3-B3CE-A8768AA0E86E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91EC-9503-4493-9C25-F765FF4A8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642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2A90-8FC1-43E3-B3CE-A8768AA0E86E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91EC-9503-4493-9C25-F765FF4A8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944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2A90-8FC1-43E3-B3CE-A8768AA0E86E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91EC-9503-4493-9C25-F765FF4A8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26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2A90-8FC1-43E3-B3CE-A8768AA0E86E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91EC-9503-4493-9C25-F765FF4A8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691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2A90-8FC1-43E3-B3CE-A8768AA0E86E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91EC-9503-4493-9C25-F765FF4A8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82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2A90-8FC1-43E3-B3CE-A8768AA0E86E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91EC-9503-4493-9C25-F765FF4A8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32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2A90-8FC1-43E3-B3CE-A8768AA0E86E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91EC-9503-4493-9C25-F765FF4A8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411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2A90-8FC1-43E3-B3CE-A8768AA0E86E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91EC-9503-4493-9C25-F765FF4A8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090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2A90-8FC1-43E3-B3CE-A8768AA0E86E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91EC-9503-4493-9C25-F765FF4A8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91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2A90-8FC1-43E3-B3CE-A8768AA0E86E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91EC-9503-4493-9C25-F765FF4A8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322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2A90-8FC1-43E3-B3CE-A8768AA0E86E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91EC-9503-4493-9C25-F765FF4A8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538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D2A90-8FC1-43E3-B3CE-A8768AA0E86E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391EC-9503-4493-9C25-F765FF4A8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980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258080"/>
              </p:ext>
            </p:extLst>
          </p:nvPr>
        </p:nvGraphicFramePr>
        <p:xfrm>
          <a:off x="546756" y="443052"/>
          <a:ext cx="11142480" cy="5822192"/>
        </p:xfrm>
        <a:graphic>
          <a:graphicData uri="http://schemas.openxmlformats.org/drawingml/2006/table">
            <a:tbl>
              <a:tblPr/>
              <a:tblGrid>
                <a:gridCol w="2228496">
                  <a:extLst>
                    <a:ext uri="{9D8B030D-6E8A-4147-A177-3AD203B41FA5}">
                      <a16:colId xmlns:a16="http://schemas.microsoft.com/office/drawing/2014/main" val="1355159498"/>
                    </a:ext>
                  </a:extLst>
                </a:gridCol>
                <a:gridCol w="2228496">
                  <a:extLst>
                    <a:ext uri="{9D8B030D-6E8A-4147-A177-3AD203B41FA5}">
                      <a16:colId xmlns:a16="http://schemas.microsoft.com/office/drawing/2014/main" val="3302223819"/>
                    </a:ext>
                  </a:extLst>
                </a:gridCol>
                <a:gridCol w="2228496">
                  <a:extLst>
                    <a:ext uri="{9D8B030D-6E8A-4147-A177-3AD203B41FA5}">
                      <a16:colId xmlns:a16="http://schemas.microsoft.com/office/drawing/2014/main" val="2828739250"/>
                    </a:ext>
                  </a:extLst>
                </a:gridCol>
                <a:gridCol w="2228496">
                  <a:extLst>
                    <a:ext uri="{9D8B030D-6E8A-4147-A177-3AD203B41FA5}">
                      <a16:colId xmlns:a16="http://schemas.microsoft.com/office/drawing/2014/main" val="3798431817"/>
                    </a:ext>
                  </a:extLst>
                </a:gridCol>
                <a:gridCol w="2228496">
                  <a:extLst>
                    <a:ext uri="{9D8B030D-6E8A-4147-A177-3AD203B41FA5}">
                      <a16:colId xmlns:a16="http://schemas.microsoft.com/office/drawing/2014/main" val="1292523038"/>
                    </a:ext>
                  </a:extLst>
                </a:gridCol>
              </a:tblGrid>
              <a:tr h="16382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9284120"/>
                  </a:ext>
                </a:extLst>
              </a:tr>
              <a:tr h="28669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31.03.2023 - 31.03.2023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109229"/>
                  </a:ext>
                </a:extLst>
              </a:tr>
              <a:tr h="16382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798704"/>
                  </a:ext>
                </a:extLst>
              </a:tr>
              <a:tr h="65530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27 485,14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525229"/>
                  </a:ext>
                </a:extLst>
              </a:tr>
              <a:tr h="16382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27 012,52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309514"/>
                  </a:ext>
                </a:extLst>
              </a:tr>
              <a:tr h="28669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2 648,00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178955"/>
                  </a:ext>
                </a:extLst>
              </a:tr>
              <a:tr h="16382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57 145,66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338301"/>
                  </a:ext>
                </a:extLst>
              </a:tr>
              <a:tr h="16382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293093"/>
                  </a:ext>
                </a:extLst>
              </a:tr>
              <a:tr h="16382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252066"/>
                  </a:ext>
                </a:extLst>
              </a:tr>
              <a:tr h="16382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934744"/>
                  </a:ext>
                </a:extLst>
              </a:tr>
              <a:tr h="16382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4829189"/>
                  </a:ext>
                </a:extLst>
              </a:tr>
              <a:tr h="16382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381793"/>
                  </a:ext>
                </a:extLst>
              </a:tr>
              <a:tr h="28669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31.03.2023 - 31.03.2023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815213"/>
                  </a:ext>
                </a:extLst>
              </a:tr>
              <a:tr h="16382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493226"/>
                  </a:ext>
                </a:extLst>
              </a:tr>
              <a:tr h="16382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3 281,97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620887"/>
                  </a:ext>
                </a:extLst>
              </a:tr>
              <a:tr h="28669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2 648,00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252317"/>
                  </a:ext>
                </a:extLst>
              </a:tr>
              <a:tr h="16382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5 929,97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647634"/>
                  </a:ext>
                </a:extLst>
              </a:tr>
              <a:tr h="16382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1605236"/>
                  </a:ext>
                </a:extLst>
              </a:tr>
              <a:tr h="16382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5244557"/>
                  </a:ext>
                </a:extLst>
              </a:tr>
              <a:tr h="16382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БАИ 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31.03.2023 - 31.03.2023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000802"/>
                  </a:ext>
                </a:extLst>
              </a:tr>
              <a:tr h="16382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443152"/>
                  </a:ext>
                </a:extLst>
              </a:tr>
              <a:tr h="65530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27 485,14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15838"/>
                  </a:ext>
                </a:extLst>
              </a:tr>
              <a:tr h="16382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23 730,55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858477"/>
                  </a:ext>
                </a:extLst>
              </a:tr>
              <a:tr h="16382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51 215,69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338249"/>
                  </a:ext>
                </a:extLst>
              </a:tr>
              <a:tr h="16382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916995"/>
                  </a:ext>
                </a:extLst>
              </a:tr>
              <a:tr h="16382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125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205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157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2</cp:revision>
  <dcterms:created xsi:type="dcterms:W3CDTF">2023-03-31T05:22:40Z</dcterms:created>
  <dcterms:modified xsi:type="dcterms:W3CDTF">2023-03-31T05:25:05Z</dcterms:modified>
</cp:coreProperties>
</file>