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4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6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9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3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1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9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1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2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3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D2A90-8FC1-43E3-B3CE-A8768AA0E86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91EC-9503-4493-9C25-F765FF4A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8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58080"/>
              </p:ext>
            </p:extLst>
          </p:nvPr>
        </p:nvGraphicFramePr>
        <p:xfrm>
          <a:off x="546756" y="443052"/>
          <a:ext cx="11142480" cy="5822192"/>
        </p:xfrm>
        <a:graphic>
          <a:graphicData uri="http://schemas.openxmlformats.org/drawingml/2006/table">
            <a:tbl>
              <a:tblPr/>
              <a:tblGrid>
                <a:gridCol w="2228496">
                  <a:extLst>
                    <a:ext uri="{9D8B030D-6E8A-4147-A177-3AD203B41FA5}">
                      <a16:colId xmlns:a16="http://schemas.microsoft.com/office/drawing/2014/main" val="1355159498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3302223819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2828739250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3798431817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1292523038"/>
                    </a:ext>
                  </a:extLst>
                </a:gridCol>
              </a:tblGrid>
              <a:tr h="1638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284120"/>
                  </a:ext>
                </a:extLst>
              </a:tr>
              <a:tr h="2866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31.03.2023 - 31.03.2023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09229"/>
                  </a:ext>
                </a:extLst>
              </a:tr>
              <a:tr h="1638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798704"/>
                  </a:ext>
                </a:extLst>
              </a:tr>
              <a:tr h="655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27 485,14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25229"/>
                  </a:ext>
                </a:extLst>
              </a:tr>
              <a:tr h="1638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27 012,52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09514"/>
                  </a:ext>
                </a:extLst>
              </a:tr>
              <a:tr h="2866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2 648,00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78955"/>
                  </a:ext>
                </a:extLst>
              </a:tr>
              <a:tr h="1638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57 145,66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38301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3093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52066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934744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829189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381793"/>
                  </a:ext>
                </a:extLst>
              </a:tr>
              <a:tr h="2866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31.03.2023 - 31.03.2023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815213"/>
                  </a:ext>
                </a:extLst>
              </a:tr>
              <a:tr h="1638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493226"/>
                  </a:ext>
                </a:extLst>
              </a:tr>
              <a:tr h="1638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3 281,97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20887"/>
                  </a:ext>
                </a:extLst>
              </a:tr>
              <a:tr h="2866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2 648,00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252317"/>
                  </a:ext>
                </a:extLst>
              </a:tr>
              <a:tr h="1638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5 929,97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647634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605236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244557"/>
                  </a:ext>
                </a:extLst>
              </a:tr>
              <a:tr h="16382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31.03.2023 - 31.03.2023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000802"/>
                  </a:ext>
                </a:extLst>
              </a:tr>
              <a:tr h="1638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443152"/>
                  </a:ext>
                </a:extLst>
              </a:tr>
              <a:tr h="655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27 485,14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15838"/>
                  </a:ext>
                </a:extLst>
              </a:tr>
              <a:tr h="1638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23 730,55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858477"/>
                  </a:ext>
                </a:extLst>
              </a:tr>
              <a:tr h="1638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51 215,69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338249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916995"/>
                  </a:ext>
                </a:extLst>
              </a:tr>
              <a:tr h="16382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12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20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2023-03-31T05:22:40Z</dcterms:created>
  <dcterms:modified xsi:type="dcterms:W3CDTF">2023-03-31T05:25:05Z</dcterms:modified>
</cp:coreProperties>
</file>