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2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17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2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1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8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3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9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9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2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2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1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5DBA9-4925-4F69-9920-B845A29A3DE6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5F01-BA46-4262-A978-F523B9E3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4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821736"/>
              </p:ext>
            </p:extLst>
          </p:nvPr>
        </p:nvGraphicFramePr>
        <p:xfrm>
          <a:off x="820132" y="499617"/>
          <a:ext cx="10878530" cy="6117712"/>
        </p:xfrm>
        <a:graphic>
          <a:graphicData uri="http://schemas.openxmlformats.org/drawingml/2006/table">
            <a:tbl>
              <a:tblPr/>
              <a:tblGrid>
                <a:gridCol w="2175706">
                  <a:extLst>
                    <a:ext uri="{9D8B030D-6E8A-4147-A177-3AD203B41FA5}">
                      <a16:colId xmlns:a16="http://schemas.microsoft.com/office/drawing/2014/main" val="252559091"/>
                    </a:ext>
                  </a:extLst>
                </a:gridCol>
                <a:gridCol w="2175706">
                  <a:extLst>
                    <a:ext uri="{9D8B030D-6E8A-4147-A177-3AD203B41FA5}">
                      <a16:colId xmlns:a16="http://schemas.microsoft.com/office/drawing/2014/main" val="522007464"/>
                    </a:ext>
                  </a:extLst>
                </a:gridCol>
                <a:gridCol w="2175706">
                  <a:extLst>
                    <a:ext uri="{9D8B030D-6E8A-4147-A177-3AD203B41FA5}">
                      <a16:colId xmlns:a16="http://schemas.microsoft.com/office/drawing/2014/main" val="3999642156"/>
                    </a:ext>
                  </a:extLst>
                </a:gridCol>
                <a:gridCol w="2175706">
                  <a:extLst>
                    <a:ext uri="{9D8B030D-6E8A-4147-A177-3AD203B41FA5}">
                      <a16:colId xmlns:a16="http://schemas.microsoft.com/office/drawing/2014/main" val="991313195"/>
                    </a:ext>
                  </a:extLst>
                </a:gridCol>
                <a:gridCol w="2175706">
                  <a:extLst>
                    <a:ext uri="{9D8B030D-6E8A-4147-A177-3AD203B41FA5}">
                      <a16:colId xmlns:a16="http://schemas.microsoft.com/office/drawing/2014/main" val="2423761013"/>
                    </a:ext>
                  </a:extLst>
                </a:gridCol>
              </a:tblGrid>
              <a:tr h="14373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418048"/>
                  </a:ext>
                </a:extLst>
              </a:tr>
              <a:tr h="2515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30.03.2023 - 30.03.2023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316098"/>
                  </a:ext>
                </a:extLst>
              </a:tr>
              <a:tr h="14373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89026"/>
                  </a:ext>
                </a:extLst>
              </a:tr>
              <a:tr h="5749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44 639,08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662997"/>
                  </a:ext>
                </a:extLst>
              </a:tr>
              <a:tr h="1437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6 034,23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675518"/>
                  </a:ext>
                </a:extLst>
              </a:tr>
              <a:tr h="1437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66492"/>
                  </a:ext>
                </a:extLst>
              </a:tr>
              <a:tr h="2515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3 010,64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44478"/>
                  </a:ext>
                </a:extLst>
              </a:tr>
              <a:tr h="2515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7 878,70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990759"/>
                  </a:ext>
                </a:extLst>
              </a:tr>
              <a:tr h="14373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61 592,65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256893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736575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524901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742935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781261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13081"/>
                  </a:ext>
                </a:extLst>
              </a:tr>
              <a:tr h="2515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30.03.2023 - 30.03.2023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225108"/>
                  </a:ext>
                </a:extLst>
              </a:tr>
              <a:tr h="14373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213518"/>
                  </a:ext>
                </a:extLst>
              </a:tr>
              <a:tr h="1437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6 034,23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550307"/>
                  </a:ext>
                </a:extLst>
              </a:tr>
              <a:tr h="14373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30,00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399377"/>
                  </a:ext>
                </a:extLst>
              </a:tr>
              <a:tr h="14373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6 064,23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634790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534068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048004"/>
                  </a:ext>
                </a:extLst>
              </a:tr>
              <a:tr h="14373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30.03.2023 - 30.03.2023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125448"/>
                  </a:ext>
                </a:extLst>
              </a:tr>
              <a:tr h="14373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43045"/>
                  </a:ext>
                </a:extLst>
              </a:tr>
              <a:tr h="57492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44 639,08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022243"/>
                  </a:ext>
                </a:extLst>
              </a:tr>
              <a:tr h="2515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3 010,64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427865"/>
                  </a:ext>
                </a:extLst>
              </a:tr>
              <a:tr h="2515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7 878,70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075814"/>
                  </a:ext>
                </a:extLst>
              </a:tr>
              <a:tr h="14373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55 528,42 лв.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955929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91116"/>
                  </a:ext>
                </a:extLst>
              </a:tr>
              <a:tr h="14373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540" marR="27540" marT="13770" marB="137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9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8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187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2023-03-30T05:25:38Z</dcterms:created>
  <dcterms:modified xsi:type="dcterms:W3CDTF">2023-03-30T05:27:22Z</dcterms:modified>
</cp:coreProperties>
</file>