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17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98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7108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99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6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3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742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411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07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9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72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1139D-19AD-4ADF-B370-D6D7043ADD0E}" type="datetimeFigureOut">
              <a:rPr lang="en-US" smtClean="0"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BF7D-F5E1-422F-BB37-8F7E43B6A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94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0070890"/>
              </p:ext>
            </p:extLst>
          </p:nvPr>
        </p:nvGraphicFramePr>
        <p:xfrm>
          <a:off x="838988" y="480761"/>
          <a:ext cx="10887955" cy="5696204"/>
        </p:xfrm>
        <a:graphic>
          <a:graphicData uri="http://schemas.openxmlformats.org/drawingml/2006/table">
            <a:tbl>
              <a:tblPr/>
              <a:tblGrid>
                <a:gridCol w="2177591">
                  <a:extLst>
                    <a:ext uri="{9D8B030D-6E8A-4147-A177-3AD203B41FA5}">
                      <a16:colId xmlns:a16="http://schemas.microsoft.com/office/drawing/2014/main" val="2153776318"/>
                    </a:ext>
                  </a:extLst>
                </a:gridCol>
                <a:gridCol w="2177591">
                  <a:extLst>
                    <a:ext uri="{9D8B030D-6E8A-4147-A177-3AD203B41FA5}">
                      <a16:colId xmlns:a16="http://schemas.microsoft.com/office/drawing/2014/main" val="618387850"/>
                    </a:ext>
                  </a:extLst>
                </a:gridCol>
                <a:gridCol w="2177591">
                  <a:extLst>
                    <a:ext uri="{9D8B030D-6E8A-4147-A177-3AD203B41FA5}">
                      <a16:colId xmlns:a16="http://schemas.microsoft.com/office/drawing/2014/main" val="2261274247"/>
                    </a:ext>
                  </a:extLst>
                </a:gridCol>
                <a:gridCol w="2177591">
                  <a:extLst>
                    <a:ext uri="{9D8B030D-6E8A-4147-A177-3AD203B41FA5}">
                      <a16:colId xmlns:a16="http://schemas.microsoft.com/office/drawing/2014/main" val="3894262031"/>
                    </a:ext>
                  </a:extLst>
                </a:gridCol>
                <a:gridCol w="2177591">
                  <a:extLst>
                    <a:ext uri="{9D8B030D-6E8A-4147-A177-3AD203B41FA5}">
                      <a16:colId xmlns:a16="http://schemas.microsoft.com/office/drawing/2014/main" val="853847097"/>
                    </a:ext>
                  </a:extLst>
                </a:gridCol>
              </a:tblGrid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0278079"/>
                  </a:ext>
                </a:extLst>
              </a:tr>
              <a:tr h="47468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29.03.2023 - 29.03.2023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2280155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166229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1 786,16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439207"/>
                  </a:ext>
                </a:extLst>
              </a:tr>
              <a:tr h="4746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982270"/>
                  </a:ext>
                </a:extLst>
              </a:tr>
              <a:tr h="2712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2 126,16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999180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271712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0278355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0661482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6832432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38241"/>
                  </a:ext>
                </a:extLst>
              </a:tr>
              <a:tr h="474683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29.03.2023 - 29.03.2023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566821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049362"/>
                  </a:ext>
                </a:extLst>
              </a:tr>
              <a:tr h="27124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1 786,16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2370237"/>
                  </a:ext>
                </a:extLst>
              </a:tr>
              <a:tr h="474683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11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340,00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004645"/>
                  </a:ext>
                </a:extLst>
              </a:tr>
              <a:tr h="271248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30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2 126,16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1925480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6212043"/>
                  </a:ext>
                </a:extLst>
              </a:tr>
              <a:tr h="271248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2183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4926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2023-03-29T05:18:38Z</dcterms:created>
  <dcterms:modified xsi:type="dcterms:W3CDTF">2023-03-29T05:19:25Z</dcterms:modified>
</cp:coreProperties>
</file>