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5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8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8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6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5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7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4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5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4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8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1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5682B-C83B-490D-B9D7-67DAF0EFD3D1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432D-E3E2-4FC9-808C-19FB9FBF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9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141087"/>
              </p:ext>
            </p:extLst>
          </p:nvPr>
        </p:nvGraphicFramePr>
        <p:xfrm>
          <a:off x="876693" y="311083"/>
          <a:ext cx="10850250" cy="5865878"/>
        </p:xfrm>
        <a:graphic>
          <a:graphicData uri="http://schemas.openxmlformats.org/drawingml/2006/table">
            <a:tbl>
              <a:tblPr/>
              <a:tblGrid>
                <a:gridCol w="2170050">
                  <a:extLst>
                    <a:ext uri="{9D8B030D-6E8A-4147-A177-3AD203B41FA5}">
                      <a16:colId xmlns:a16="http://schemas.microsoft.com/office/drawing/2014/main" val="1152607736"/>
                    </a:ext>
                  </a:extLst>
                </a:gridCol>
                <a:gridCol w="2170050">
                  <a:extLst>
                    <a:ext uri="{9D8B030D-6E8A-4147-A177-3AD203B41FA5}">
                      <a16:colId xmlns:a16="http://schemas.microsoft.com/office/drawing/2014/main" val="2442436640"/>
                    </a:ext>
                  </a:extLst>
                </a:gridCol>
                <a:gridCol w="2170050">
                  <a:extLst>
                    <a:ext uri="{9D8B030D-6E8A-4147-A177-3AD203B41FA5}">
                      <a16:colId xmlns:a16="http://schemas.microsoft.com/office/drawing/2014/main" val="648604476"/>
                    </a:ext>
                  </a:extLst>
                </a:gridCol>
                <a:gridCol w="2170050">
                  <a:extLst>
                    <a:ext uri="{9D8B030D-6E8A-4147-A177-3AD203B41FA5}">
                      <a16:colId xmlns:a16="http://schemas.microsoft.com/office/drawing/2014/main" val="2948736418"/>
                    </a:ext>
                  </a:extLst>
                </a:gridCol>
                <a:gridCol w="2170050">
                  <a:extLst>
                    <a:ext uri="{9D8B030D-6E8A-4147-A177-3AD203B41FA5}">
                      <a16:colId xmlns:a16="http://schemas.microsoft.com/office/drawing/2014/main" val="4239861818"/>
                    </a:ext>
                  </a:extLst>
                </a:gridCol>
              </a:tblGrid>
              <a:tr h="23231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681411"/>
                  </a:ext>
                </a:extLst>
              </a:tr>
              <a:tr h="40654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28.03.2023 - 28.03.2023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932810"/>
                  </a:ext>
                </a:extLst>
              </a:tr>
              <a:tr h="23231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190279"/>
                  </a:ext>
                </a:extLst>
              </a:tr>
              <a:tr h="23231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5 225,08 лв.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495662"/>
                  </a:ext>
                </a:extLst>
              </a:tr>
              <a:tr h="40654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76 435,30 лв.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984522"/>
                  </a:ext>
                </a:extLst>
              </a:tr>
              <a:tr h="23231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81 660,38 лв.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71769"/>
                  </a:ext>
                </a:extLst>
              </a:tr>
              <a:tr h="2323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548600"/>
                  </a:ext>
                </a:extLst>
              </a:tr>
              <a:tr h="2323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185354"/>
                  </a:ext>
                </a:extLst>
              </a:tr>
              <a:tr h="2323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456271"/>
                  </a:ext>
                </a:extLst>
              </a:tr>
              <a:tr h="2323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20647"/>
                  </a:ext>
                </a:extLst>
              </a:tr>
              <a:tr h="23231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994282"/>
                  </a:ext>
                </a:extLst>
              </a:tr>
              <a:tr h="232312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28.03.2023 - 28.03.2023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712154"/>
                  </a:ext>
                </a:extLst>
              </a:tr>
              <a:tr h="23231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206730"/>
                  </a:ext>
                </a:extLst>
              </a:tr>
              <a:tr h="23231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2 500,00 лв.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639282"/>
                  </a:ext>
                </a:extLst>
              </a:tr>
              <a:tr h="23231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2 500,00 лв.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225796"/>
                  </a:ext>
                </a:extLst>
              </a:tr>
              <a:tr h="232312">
                <a:tc gridSpan="5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560160"/>
                  </a:ext>
                </a:extLst>
              </a:tr>
              <a:tr h="2323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662040"/>
                  </a:ext>
                </a:extLst>
              </a:tr>
              <a:tr h="232312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28.03.2023 - 28.03.2023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288296"/>
                  </a:ext>
                </a:extLst>
              </a:tr>
              <a:tr h="23231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98955"/>
                  </a:ext>
                </a:extLst>
              </a:tr>
              <a:tr h="23231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2 725,08 лв.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5009"/>
                  </a:ext>
                </a:extLst>
              </a:tr>
              <a:tr h="40654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76 435,30 лв.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079742"/>
                  </a:ext>
                </a:extLst>
              </a:tr>
              <a:tr h="23231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79 160,38 лв.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288204"/>
                  </a:ext>
                </a:extLst>
              </a:tr>
              <a:tr h="2323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100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35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3</cp:revision>
  <dcterms:created xsi:type="dcterms:W3CDTF">2023-03-28T05:22:21Z</dcterms:created>
  <dcterms:modified xsi:type="dcterms:W3CDTF">2023-03-28T05:23:43Z</dcterms:modified>
</cp:coreProperties>
</file>