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9D7B-AAD6-4B9B-9DF5-3EFBEAE4E4C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7D59-0EF9-4D9B-AA46-048973EB9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5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9D7B-AAD6-4B9B-9DF5-3EFBEAE4E4C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7D59-0EF9-4D9B-AA46-048973EB9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5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9D7B-AAD6-4B9B-9DF5-3EFBEAE4E4C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7D59-0EF9-4D9B-AA46-048973EB9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9D7B-AAD6-4B9B-9DF5-3EFBEAE4E4C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7D59-0EF9-4D9B-AA46-048973EB9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23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9D7B-AAD6-4B9B-9DF5-3EFBEAE4E4C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7D59-0EF9-4D9B-AA46-048973EB9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32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9D7B-AAD6-4B9B-9DF5-3EFBEAE4E4C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7D59-0EF9-4D9B-AA46-048973EB9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2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9D7B-AAD6-4B9B-9DF5-3EFBEAE4E4C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7D59-0EF9-4D9B-AA46-048973EB9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2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9D7B-AAD6-4B9B-9DF5-3EFBEAE4E4C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7D59-0EF9-4D9B-AA46-048973EB9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6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9D7B-AAD6-4B9B-9DF5-3EFBEAE4E4C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7D59-0EF9-4D9B-AA46-048973EB9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6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9D7B-AAD6-4B9B-9DF5-3EFBEAE4E4C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7D59-0EF9-4D9B-AA46-048973EB9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02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9D7B-AAD6-4B9B-9DF5-3EFBEAE4E4C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7D59-0EF9-4D9B-AA46-048973EB9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80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29D7B-AAD6-4B9B-9DF5-3EFBEAE4E4C8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67D59-0EF9-4D9B-AA46-048973EB9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8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110394"/>
              </p:ext>
            </p:extLst>
          </p:nvPr>
        </p:nvGraphicFramePr>
        <p:xfrm>
          <a:off x="1084080" y="669298"/>
          <a:ext cx="10105535" cy="5507668"/>
        </p:xfrm>
        <a:graphic>
          <a:graphicData uri="http://schemas.openxmlformats.org/drawingml/2006/table">
            <a:tbl>
              <a:tblPr/>
              <a:tblGrid>
                <a:gridCol w="2021107">
                  <a:extLst>
                    <a:ext uri="{9D8B030D-6E8A-4147-A177-3AD203B41FA5}">
                      <a16:colId xmlns:a16="http://schemas.microsoft.com/office/drawing/2014/main" val="1332931417"/>
                    </a:ext>
                  </a:extLst>
                </a:gridCol>
                <a:gridCol w="2021107">
                  <a:extLst>
                    <a:ext uri="{9D8B030D-6E8A-4147-A177-3AD203B41FA5}">
                      <a16:colId xmlns:a16="http://schemas.microsoft.com/office/drawing/2014/main" val="2551218621"/>
                    </a:ext>
                  </a:extLst>
                </a:gridCol>
                <a:gridCol w="2021107">
                  <a:extLst>
                    <a:ext uri="{9D8B030D-6E8A-4147-A177-3AD203B41FA5}">
                      <a16:colId xmlns:a16="http://schemas.microsoft.com/office/drawing/2014/main" val="1210118843"/>
                    </a:ext>
                  </a:extLst>
                </a:gridCol>
                <a:gridCol w="2021107">
                  <a:extLst>
                    <a:ext uri="{9D8B030D-6E8A-4147-A177-3AD203B41FA5}">
                      <a16:colId xmlns:a16="http://schemas.microsoft.com/office/drawing/2014/main" val="2420678564"/>
                    </a:ext>
                  </a:extLst>
                </a:gridCol>
                <a:gridCol w="2021107">
                  <a:extLst>
                    <a:ext uri="{9D8B030D-6E8A-4147-A177-3AD203B41FA5}">
                      <a16:colId xmlns:a16="http://schemas.microsoft.com/office/drawing/2014/main" val="348350074"/>
                    </a:ext>
                  </a:extLst>
                </a:gridCol>
              </a:tblGrid>
              <a:tr h="2394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944822"/>
                  </a:ext>
                </a:extLst>
              </a:tr>
              <a:tr h="41906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27.03.2023 - 27.03.2023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500667"/>
                  </a:ext>
                </a:extLst>
              </a:tr>
              <a:tr h="23946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74185"/>
                  </a:ext>
                </a:extLst>
              </a:tr>
              <a:tr h="23946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16 500,68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072278"/>
                  </a:ext>
                </a:extLst>
              </a:tr>
              <a:tr h="23946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565172"/>
                  </a:ext>
                </a:extLst>
              </a:tr>
              <a:tr h="41906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320,00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232837"/>
                  </a:ext>
                </a:extLst>
              </a:tr>
              <a:tr h="23946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16 830,68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001664"/>
                  </a:ext>
                </a:extLst>
              </a:tr>
              <a:tr h="23946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082720"/>
                  </a:ext>
                </a:extLst>
              </a:tr>
              <a:tr h="23946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7111"/>
                  </a:ext>
                </a:extLst>
              </a:tr>
              <a:tr h="23946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985729"/>
                  </a:ext>
                </a:extLst>
              </a:tr>
              <a:tr h="23946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089502"/>
                  </a:ext>
                </a:extLst>
              </a:tr>
              <a:tr h="2394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331035"/>
                  </a:ext>
                </a:extLst>
              </a:tr>
              <a:tr h="41906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27.03.2023 - 27.03.2023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431532"/>
                  </a:ext>
                </a:extLst>
              </a:tr>
              <a:tr h="23946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388743"/>
                  </a:ext>
                </a:extLst>
              </a:tr>
              <a:tr h="23946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16 500,68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042903"/>
                  </a:ext>
                </a:extLst>
              </a:tr>
              <a:tr h="23946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826344"/>
                  </a:ext>
                </a:extLst>
              </a:tr>
              <a:tr h="41906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320,00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819536"/>
                  </a:ext>
                </a:extLst>
              </a:tr>
              <a:tr h="23946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16 830,68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93629"/>
                  </a:ext>
                </a:extLst>
              </a:tr>
              <a:tr h="23946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955653"/>
                  </a:ext>
                </a:extLst>
              </a:tr>
              <a:tr h="23946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678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1627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2023-03-28T05:25:31Z</dcterms:created>
  <dcterms:modified xsi:type="dcterms:W3CDTF">2023-03-28T05:26:07Z</dcterms:modified>
</cp:coreProperties>
</file>