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BB0F-E9CC-4873-8F94-5A50476C2660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2247B-8097-44FE-AE4E-CE7B0E9BD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49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BB0F-E9CC-4873-8F94-5A50476C2660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2247B-8097-44FE-AE4E-CE7B0E9BD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5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BB0F-E9CC-4873-8F94-5A50476C2660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2247B-8097-44FE-AE4E-CE7B0E9BD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95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BB0F-E9CC-4873-8F94-5A50476C2660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2247B-8097-44FE-AE4E-CE7B0E9BD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08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BB0F-E9CC-4873-8F94-5A50476C2660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2247B-8097-44FE-AE4E-CE7B0E9BD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690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BB0F-E9CC-4873-8F94-5A50476C2660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2247B-8097-44FE-AE4E-CE7B0E9BD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2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BB0F-E9CC-4873-8F94-5A50476C2660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2247B-8097-44FE-AE4E-CE7B0E9BD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BB0F-E9CC-4873-8F94-5A50476C2660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2247B-8097-44FE-AE4E-CE7B0E9BD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07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BB0F-E9CC-4873-8F94-5A50476C2660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2247B-8097-44FE-AE4E-CE7B0E9BD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011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BB0F-E9CC-4873-8F94-5A50476C2660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2247B-8097-44FE-AE4E-CE7B0E9BD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76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BB0F-E9CC-4873-8F94-5A50476C2660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2247B-8097-44FE-AE4E-CE7B0E9BD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51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FBB0F-E9CC-4873-8F94-5A50476C2660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2247B-8097-44FE-AE4E-CE7B0E9BD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36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54238"/>
              </p:ext>
            </p:extLst>
          </p:nvPr>
        </p:nvGraphicFramePr>
        <p:xfrm>
          <a:off x="952106" y="707020"/>
          <a:ext cx="10699425" cy="6125491"/>
        </p:xfrm>
        <a:graphic>
          <a:graphicData uri="http://schemas.openxmlformats.org/drawingml/2006/table">
            <a:tbl>
              <a:tblPr/>
              <a:tblGrid>
                <a:gridCol w="2139885">
                  <a:extLst>
                    <a:ext uri="{9D8B030D-6E8A-4147-A177-3AD203B41FA5}">
                      <a16:colId xmlns:a16="http://schemas.microsoft.com/office/drawing/2014/main" val="3092574220"/>
                    </a:ext>
                  </a:extLst>
                </a:gridCol>
                <a:gridCol w="2139885">
                  <a:extLst>
                    <a:ext uri="{9D8B030D-6E8A-4147-A177-3AD203B41FA5}">
                      <a16:colId xmlns:a16="http://schemas.microsoft.com/office/drawing/2014/main" val="2299155374"/>
                    </a:ext>
                  </a:extLst>
                </a:gridCol>
                <a:gridCol w="2139885">
                  <a:extLst>
                    <a:ext uri="{9D8B030D-6E8A-4147-A177-3AD203B41FA5}">
                      <a16:colId xmlns:a16="http://schemas.microsoft.com/office/drawing/2014/main" val="3281169982"/>
                    </a:ext>
                  </a:extLst>
                </a:gridCol>
                <a:gridCol w="2139885">
                  <a:extLst>
                    <a:ext uri="{9D8B030D-6E8A-4147-A177-3AD203B41FA5}">
                      <a16:colId xmlns:a16="http://schemas.microsoft.com/office/drawing/2014/main" val="2998151672"/>
                    </a:ext>
                  </a:extLst>
                </a:gridCol>
                <a:gridCol w="2139885">
                  <a:extLst>
                    <a:ext uri="{9D8B030D-6E8A-4147-A177-3AD203B41FA5}">
                      <a16:colId xmlns:a16="http://schemas.microsoft.com/office/drawing/2014/main" val="1627119037"/>
                    </a:ext>
                  </a:extLst>
                </a:gridCol>
              </a:tblGrid>
              <a:tr h="15470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06386"/>
                  </a:ext>
                </a:extLst>
              </a:tr>
              <a:tr h="19827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24.03.2023 - 24.03.2023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650264"/>
                  </a:ext>
                </a:extLst>
              </a:tr>
              <a:tr h="15470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742260"/>
                  </a:ext>
                </a:extLst>
              </a:tr>
              <a:tr h="45319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776 291,02 лв.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523679"/>
                  </a:ext>
                </a:extLst>
              </a:tr>
              <a:tr h="15470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31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23 761,51 лв.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297796"/>
                  </a:ext>
                </a:extLst>
              </a:tr>
              <a:tr h="19827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12 922,09 лв.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713033"/>
                  </a:ext>
                </a:extLst>
              </a:tr>
              <a:tr h="15470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38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812 974,62 лв.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069131"/>
                  </a:ext>
                </a:extLst>
              </a:tr>
              <a:tr h="154703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986730"/>
                  </a:ext>
                </a:extLst>
              </a:tr>
              <a:tr h="154703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135139"/>
                  </a:ext>
                </a:extLst>
              </a:tr>
              <a:tr h="154703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2444837"/>
                  </a:ext>
                </a:extLst>
              </a:tr>
              <a:tr h="154703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441892"/>
                  </a:ext>
                </a:extLst>
              </a:tr>
              <a:tr h="15470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725923"/>
                  </a:ext>
                </a:extLst>
              </a:tr>
              <a:tr h="19827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24.03.2023 - 24.03.2023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875163"/>
                  </a:ext>
                </a:extLst>
              </a:tr>
              <a:tr h="15470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766265"/>
                  </a:ext>
                </a:extLst>
              </a:tr>
              <a:tr h="45319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776 291,02 лв.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48959"/>
                  </a:ext>
                </a:extLst>
              </a:tr>
              <a:tr h="15470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1 803,26 лв.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87056"/>
                  </a:ext>
                </a:extLst>
              </a:tr>
              <a:tr h="19827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194,00 лв.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063208"/>
                  </a:ext>
                </a:extLst>
              </a:tr>
              <a:tr h="15470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778 288,28 лв.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858071"/>
                  </a:ext>
                </a:extLst>
              </a:tr>
              <a:tr h="154703">
                <a:tc gridSpan="5"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168191"/>
                  </a:ext>
                </a:extLst>
              </a:tr>
              <a:tr h="15470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549177"/>
                  </a:ext>
                </a:extLst>
              </a:tr>
              <a:tr h="15470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24.03.2023 - 24.03.2023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359874"/>
                  </a:ext>
                </a:extLst>
              </a:tr>
              <a:tr h="154703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Код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895018"/>
                  </a:ext>
                </a:extLst>
              </a:tr>
              <a:tr h="15470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23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20 921,45 лв.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626932"/>
                  </a:ext>
                </a:extLst>
              </a:tr>
              <a:tr h="15470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23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20 921,45 лв.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741716"/>
                  </a:ext>
                </a:extLst>
              </a:tr>
              <a:tr h="154703">
                <a:tc gridSpan="5"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853147"/>
                  </a:ext>
                </a:extLst>
              </a:tr>
              <a:tr h="154703">
                <a:tc gridSpan="5"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383009"/>
                  </a:ext>
                </a:extLst>
              </a:tr>
              <a:tr h="15470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24.03.2023 - 24.03.2023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052959"/>
                  </a:ext>
                </a:extLst>
              </a:tr>
              <a:tr h="15470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488285"/>
                  </a:ext>
                </a:extLst>
              </a:tr>
              <a:tr h="15470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1 036,80 лв.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198903"/>
                  </a:ext>
                </a:extLst>
              </a:tr>
              <a:tr h="19827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12 728,09 лв.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296413"/>
                  </a:ext>
                </a:extLst>
              </a:tr>
              <a:tr h="15470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13 764,89 лв.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007009"/>
                  </a:ext>
                </a:extLst>
              </a:tr>
              <a:tr h="154703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925046"/>
                  </a:ext>
                </a:extLst>
              </a:tr>
              <a:tr h="15470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124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343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194</Words>
  <Application>Microsoft Office PowerPoint</Application>
  <PresentationFormat>Widescreen</PresentationFormat>
  <Paragraphs>81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2023-03-24T06:31:44Z</dcterms:created>
  <dcterms:modified xsi:type="dcterms:W3CDTF">2023-03-24T06:33:20Z</dcterms:modified>
</cp:coreProperties>
</file>