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796C-EBC6-4C8B-9DEE-32AA80C1722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46E4-1890-4BCC-9A79-418EA57B4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796C-EBC6-4C8B-9DEE-32AA80C1722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46E4-1890-4BCC-9A79-418EA57B4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3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796C-EBC6-4C8B-9DEE-32AA80C1722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46E4-1890-4BCC-9A79-418EA57B4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1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796C-EBC6-4C8B-9DEE-32AA80C1722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46E4-1890-4BCC-9A79-418EA57B4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9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796C-EBC6-4C8B-9DEE-32AA80C1722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46E4-1890-4BCC-9A79-418EA57B4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796C-EBC6-4C8B-9DEE-32AA80C1722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46E4-1890-4BCC-9A79-418EA57B4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5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796C-EBC6-4C8B-9DEE-32AA80C1722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46E4-1890-4BCC-9A79-418EA57B4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7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796C-EBC6-4C8B-9DEE-32AA80C1722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46E4-1890-4BCC-9A79-418EA57B4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2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796C-EBC6-4C8B-9DEE-32AA80C1722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46E4-1890-4BCC-9A79-418EA57B4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3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796C-EBC6-4C8B-9DEE-32AA80C1722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46E4-1890-4BCC-9A79-418EA57B4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3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796C-EBC6-4C8B-9DEE-32AA80C1722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46E4-1890-4BCC-9A79-418EA57B4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5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C796C-EBC6-4C8B-9DEE-32AA80C1722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246E4-1890-4BCC-9A79-418EA57B4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1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832455"/>
              </p:ext>
            </p:extLst>
          </p:nvPr>
        </p:nvGraphicFramePr>
        <p:xfrm>
          <a:off x="782427" y="499618"/>
          <a:ext cx="10869105" cy="5724228"/>
        </p:xfrm>
        <a:graphic>
          <a:graphicData uri="http://schemas.openxmlformats.org/drawingml/2006/table">
            <a:tbl>
              <a:tblPr/>
              <a:tblGrid>
                <a:gridCol w="2173821">
                  <a:extLst>
                    <a:ext uri="{9D8B030D-6E8A-4147-A177-3AD203B41FA5}">
                      <a16:colId xmlns:a16="http://schemas.microsoft.com/office/drawing/2014/main" val="1590436426"/>
                    </a:ext>
                  </a:extLst>
                </a:gridCol>
                <a:gridCol w="2173821">
                  <a:extLst>
                    <a:ext uri="{9D8B030D-6E8A-4147-A177-3AD203B41FA5}">
                      <a16:colId xmlns:a16="http://schemas.microsoft.com/office/drawing/2014/main" val="2121296813"/>
                    </a:ext>
                  </a:extLst>
                </a:gridCol>
                <a:gridCol w="2173821">
                  <a:extLst>
                    <a:ext uri="{9D8B030D-6E8A-4147-A177-3AD203B41FA5}">
                      <a16:colId xmlns:a16="http://schemas.microsoft.com/office/drawing/2014/main" val="2326683069"/>
                    </a:ext>
                  </a:extLst>
                </a:gridCol>
                <a:gridCol w="2173821">
                  <a:extLst>
                    <a:ext uri="{9D8B030D-6E8A-4147-A177-3AD203B41FA5}">
                      <a16:colId xmlns:a16="http://schemas.microsoft.com/office/drawing/2014/main" val="548840949"/>
                    </a:ext>
                  </a:extLst>
                </a:gridCol>
                <a:gridCol w="2173821">
                  <a:extLst>
                    <a:ext uri="{9D8B030D-6E8A-4147-A177-3AD203B41FA5}">
                      <a16:colId xmlns:a16="http://schemas.microsoft.com/office/drawing/2014/main" val="372232873"/>
                    </a:ext>
                  </a:extLst>
                </a:gridCol>
              </a:tblGrid>
              <a:tr h="285924">
                <a:tc gridSpan="5">
                  <a:txBody>
                    <a:bodyPr/>
                    <a:lstStyle/>
                    <a:p>
                      <a:pPr algn="ctr"/>
                      <a:r>
                        <a:rPr lang="bg-BG" sz="11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250376"/>
                  </a:ext>
                </a:extLst>
              </a:tr>
              <a:tr h="501804"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1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23.03.2023 - 23.03.2023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660217"/>
                  </a:ext>
                </a:extLst>
              </a:tr>
              <a:tr h="285924"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Код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Описание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Брой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Сума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336988"/>
                  </a:ext>
                </a:extLst>
              </a:tr>
              <a:tr h="285924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10 xxxx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100">
                          <a:effectLst/>
                        </a:rPr>
                        <a:t>Издръжка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9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10 073,74 лв.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354584"/>
                  </a:ext>
                </a:extLst>
              </a:tr>
              <a:tr h="501804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88 xxxx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1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13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3 277,29 лв.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784084"/>
                  </a:ext>
                </a:extLst>
              </a:tr>
              <a:tr h="285924">
                <a:tc gridSpan="2"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Общо: 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22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13 351,03 лв.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794494"/>
                  </a:ext>
                </a:extLst>
              </a:tr>
              <a:tr h="28592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/>
                        <a:t> 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1087929"/>
                  </a:ext>
                </a:extLst>
              </a:tr>
              <a:tr h="28592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/>
                        <a:t> 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805044"/>
                  </a:ext>
                </a:extLst>
              </a:tr>
              <a:tr h="28592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/>
                        <a:t> 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857026"/>
                  </a:ext>
                </a:extLst>
              </a:tr>
              <a:tr h="28592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/>
                        <a:t> 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85824"/>
                  </a:ext>
                </a:extLst>
              </a:tr>
              <a:tr h="285924">
                <a:tc gridSpan="5">
                  <a:txBody>
                    <a:bodyPr/>
                    <a:lstStyle/>
                    <a:p>
                      <a:pPr algn="ctr"/>
                      <a:r>
                        <a:rPr lang="bg-BG" sz="11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63854"/>
                  </a:ext>
                </a:extLst>
              </a:tr>
              <a:tr h="501804"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effectLst/>
                        </a:rPr>
                        <a:t>М-во на </a:t>
                      </a:r>
                      <a:r>
                        <a:rPr lang="ru-RU" sz="1100" dirty="0" err="1">
                          <a:effectLst/>
                        </a:rPr>
                        <a:t>иновациите</a:t>
                      </a:r>
                      <a:r>
                        <a:rPr lang="ru-RU" sz="1100" dirty="0">
                          <a:effectLst/>
                        </a:rPr>
                        <a:t> и </a:t>
                      </a:r>
                      <a:r>
                        <a:rPr lang="ru-RU" sz="1100" dirty="0" err="1">
                          <a:effectLst/>
                        </a:rPr>
                        <a:t>растежа</a:t>
                      </a:r>
                      <a:r>
                        <a:rPr lang="ru-RU" sz="1100">
                          <a:effectLst/>
                        </a:rPr>
                        <a:t>-ЦУ </a:t>
                      </a:r>
                      <a:r>
                        <a:rPr lang="ru-RU" sz="1100">
                          <a:effectLst/>
                        </a:rPr>
                        <a:t>( </a:t>
                      </a:r>
                      <a:r>
                        <a:rPr lang="ru-RU" sz="1100" smtClean="0">
                          <a:effectLst/>
                        </a:rPr>
                        <a:t>074 </a:t>
                      </a:r>
                      <a:r>
                        <a:rPr lang="ru-RU" sz="1100">
                          <a:effectLst/>
                        </a:rPr>
                        <a:t>)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1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23.03.2023 - 23.03.2023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602146"/>
                  </a:ext>
                </a:extLst>
              </a:tr>
              <a:tr h="285924"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Код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Описание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Брой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Сума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588698"/>
                  </a:ext>
                </a:extLst>
              </a:tr>
              <a:tr h="285924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10 xxxx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100">
                          <a:effectLst/>
                        </a:rPr>
                        <a:t>Издръжка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9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10 073,74 лв.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100" dirty="0">
                        <a:effectLst/>
                      </a:endParaRP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603038"/>
                  </a:ext>
                </a:extLst>
              </a:tr>
              <a:tr h="501804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88 xxxx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1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13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3 277,29 лв.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100" dirty="0">
                        <a:effectLst/>
                      </a:endParaRP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22278"/>
                  </a:ext>
                </a:extLst>
              </a:tr>
              <a:tr h="285924">
                <a:tc gridSpan="2"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Общо: 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22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13 351,03 лв.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100" dirty="0">
                        <a:effectLst/>
                      </a:endParaRP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182523"/>
                  </a:ext>
                </a:extLst>
              </a:tr>
              <a:tr h="28592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 </a:t>
                      </a:r>
                    </a:p>
                  </a:txBody>
                  <a:tcPr marL="54392" marR="54392" marT="27196" marB="271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654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519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2023-03-23T06:22:43Z</dcterms:created>
  <dcterms:modified xsi:type="dcterms:W3CDTF">2023-03-23T06:23:16Z</dcterms:modified>
</cp:coreProperties>
</file>