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6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6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0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3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6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4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2C9-53A1-4090-8B6E-6A50DA605DA2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37D1-4FC8-4E77-A1A8-9064B3045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16388"/>
              </p:ext>
            </p:extLst>
          </p:nvPr>
        </p:nvGraphicFramePr>
        <p:xfrm>
          <a:off x="1291474" y="405342"/>
          <a:ext cx="10510885" cy="6213034"/>
        </p:xfrm>
        <a:graphic>
          <a:graphicData uri="http://schemas.openxmlformats.org/drawingml/2006/table">
            <a:tbl>
              <a:tblPr/>
              <a:tblGrid>
                <a:gridCol w="2102177">
                  <a:extLst>
                    <a:ext uri="{9D8B030D-6E8A-4147-A177-3AD203B41FA5}">
                      <a16:colId xmlns:a16="http://schemas.microsoft.com/office/drawing/2014/main" val="3701718510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823173849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2244635578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1443102096"/>
                    </a:ext>
                  </a:extLst>
                </a:gridCol>
                <a:gridCol w="2102177">
                  <a:extLst>
                    <a:ext uri="{9D8B030D-6E8A-4147-A177-3AD203B41FA5}">
                      <a16:colId xmlns:a16="http://schemas.microsoft.com/office/drawing/2014/main" val="1334150865"/>
                    </a:ext>
                  </a:extLst>
                </a:gridCol>
              </a:tblGrid>
              <a:tr h="1535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58018"/>
                  </a:ext>
                </a:extLst>
              </a:tr>
              <a:tr h="2698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22.03.2023 - 22.03.2023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84145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23433"/>
                  </a:ext>
                </a:extLst>
              </a:tr>
              <a:tr h="7347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1 962,79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027671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6 436,02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942490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17593"/>
                  </a:ext>
                </a:extLst>
              </a:tr>
              <a:tr h="269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4 332,75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945949"/>
                  </a:ext>
                </a:extLst>
              </a:tr>
              <a:tr h="1535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17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12 801,56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350215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856691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579592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03055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7286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444495"/>
                  </a:ext>
                </a:extLst>
              </a:tr>
              <a:tr h="26981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растежа-ЦУ ( 0740000005 )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22.03.2023 - 22.03.2023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71372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831566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1 257,98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347729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70,00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95738"/>
                  </a:ext>
                </a:extLst>
              </a:tr>
              <a:tr h="1535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1 327,98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797067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926147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934925"/>
                  </a:ext>
                </a:extLst>
              </a:tr>
              <a:tr h="15359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( 0740020001 )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22.03.2023 - 22.03.2023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166985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541719"/>
                  </a:ext>
                </a:extLst>
              </a:tr>
              <a:tr h="7347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1 962,79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555033"/>
                  </a:ext>
                </a:extLst>
              </a:tr>
              <a:tr h="15359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5 178,04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36623"/>
                  </a:ext>
                </a:extLst>
              </a:tr>
              <a:tr h="2698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4 332,75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73034"/>
                  </a:ext>
                </a:extLst>
              </a:tr>
              <a:tr h="15359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11 473,58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188327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669505"/>
                  </a:ext>
                </a:extLst>
              </a:tr>
              <a:tr h="15359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E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245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79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2023-03-22T06:22:54Z</dcterms:created>
  <dcterms:modified xsi:type="dcterms:W3CDTF">2023-03-22T06:23:41Z</dcterms:modified>
</cp:coreProperties>
</file>