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9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2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5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2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1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1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6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8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3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A707C-6814-4B9C-B100-01D631D466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BA440-18F5-4714-82FD-4DD60D8DF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5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02538"/>
              </p:ext>
            </p:extLst>
          </p:nvPr>
        </p:nvGraphicFramePr>
        <p:xfrm>
          <a:off x="914404" y="395923"/>
          <a:ext cx="10737125" cy="5781040"/>
        </p:xfrm>
        <a:graphic>
          <a:graphicData uri="http://schemas.openxmlformats.org/drawingml/2006/table">
            <a:tbl>
              <a:tblPr/>
              <a:tblGrid>
                <a:gridCol w="2147425">
                  <a:extLst>
                    <a:ext uri="{9D8B030D-6E8A-4147-A177-3AD203B41FA5}">
                      <a16:colId xmlns:a16="http://schemas.microsoft.com/office/drawing/2014/main" val="2442363829"/>
                    </a:ext>
                  </a:extLst>
                </a:gridCol>
                <a:gridCol w="2147425">
                  <a:extLst>
                    <a:ext uri="{9D8B030D-6E8A-4147-A177-3AD203B41FA5}">
                      <a16:colId xmlns:a16="http://schemas.microsoft.com/office/drawing/2014/main" val="2121408677"/>
                    </a:ext>
                  </a:extLst>
                </a:gridCol>
                <a:gridCol w="2147425">
                  <a:extLst>
                    <a:ext uri="{9D8B030D-6E8A-4147-A177-3AD203B41FA5}">
                      <a16:colId xmlns:a16="http://schemas.microsoft.com/office/drawing/2014/main" val="813984886"/>
                    </a:ext>
                  </a:extLst>
                </a:gridCol>
                <a:gridCol w="2147425">
                  <a:extLst>
                    <a:ext uri="{9D8B030D-6E8A-4147-A177-3AD203B41FA5}">
                      <a16:colId xmlns:a16="http://schemas.microsoft.com/office/drawing/2014/main" val="2435651998"/>
                    </a:ext>
                  </a:extLst>
                </a:gridCol>
                <a:gridCol w="2147425">
                  <a:extLst>
                    <a:ext uri="{9D8B030D-6E8A-4147-A177-3AD203B41FA5}">
                      <a16:colId xmlns:a16="http://schemas.microsoft.com/office/drawing/2014/main" val="4049393400"/>
                    </a:ext>
                  </a:extLst>
                </a:gridCol>
              </a:tblGrid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394008"/>
                  </a:ext>
                </a:extLst>
              </a:tr>
              <a:tr h="3488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21.03.2023 - 21.03.2023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769188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757292"/>
                  </a:ext>
                </a:extLst>
              </a:tr>
              <a:tr h="7973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555,00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744279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510,21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0281"/>
                  </a:ext>
                </a:extLst>
              </a:tr>
              <a:tr h="3488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331,31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816"/>
                  </a:ext>
                </a:extLst>
              </a:tr>
              <a:tr h="1993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1 396,52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837387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007449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047948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532780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297636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180009"/>
                  </a:ext>
                </a:extLst>
              </a:tr>
              <a:tr h="3488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21.03.2023 - 21.03.2023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11256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593203"/>
                  </a:ext>
                </a:extLst>
              </a:tr>
              <a:tr h="7973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555,00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058024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510,21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808103"/>
                  </a:ext>
                </a:extLst>
              </a:tr>
              <a:tr h="3488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331,31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00212"/>
                  </a:ext>
                </a:extLst>
              </a:tr>
              <a:tr h="1993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1 396,52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65145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775787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29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151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2023-03-21T06:28:05Z</dcterms:created>
  <dcterms:modified xsi:type="dcterms:W3CDTF">2023-03-21T06:28:56Z</dcterms:modified>
</cp:coreProperties>
</file>