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707C-6814-4B9C-B100-01D631D466B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A440-18F5-4714-82FD-4DD60D8DF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08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707C-6814-4B9C-B100-01D631D466B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A440-18F5-4714-82FD-4DD60D8DF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291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707C-6814-4B9C-B100-01D631D466B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A440-18F5-4714-82FD-4DD60D8DF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921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707C-6814-4B9C-B100-01D631D466B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A440-18F5-4714-82FD-4DD60D8DF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850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707C-6814-4B9C-B100-01D631D466B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A440-18F5-4714-82FD-4DD60D8DF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124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707C-6814-4B9C-B100-01D631D466B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A440-18F5-4714-82FD-4DD60D8DF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707C-6814-4B9C-B100-01D631D466B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A440-18F5-4714-82FD-4DD60D8DF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410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707C-6814-4B9C-B100-01D631D466B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A440-18F5-4714-82FD-4DD60D8DF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717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707C-6814-4B9C-B100-01D631D466B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A440-18F5-4714-82FD-4DD60D8DF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62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707C-6814-4B9C-B100-01D631D466B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A440-18F5-4714-82FD-4DD60D8DF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381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707C-6814-4B9C-B100-01D631D466B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BA440-18F5-4714-82FD-4DD60D8DF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637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A707C-6814-4B9C-B100-01D631D466B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BA440-18F5-4714-82FD-4DD60D8DF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856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02538"/>
              </p:ext>
            </p:extLst>
          </p:nvPr>
        </p:nvGraphicFramePr>
        <p:xfrm>
          <a:off x="914404" y="395923"/>
          <a:ext cx="10737125" cy="5781040"/>
        </p:xfrm>
        <a:graphic>
          <a:graphicData uri="http://schemas.openxmlformats.org/drawingml/2006/table">
            <a:tbl>
              <a:tblPr/>
              <a:tblGrid>
                <a:gridCol w="2147425">
                  <a:extLst>
                    <a:ext uri="{9D8B030D-6E8A-4147-A177-3AD203B41FA5}">
                      <a16:colId xmlns:a16="http://schemas.microsoft.com/office/drawing/2014/main" val="2442363829"/>
                    </a:ext>
                  </a:extLst>
                </a:gridCol>
                <a:gridCol w="2147425">
                  <a:extLst>
                    <a:ext uri="{9D8B030D-6E8A-4147-A177-3AD203B41FA5}">
                      <a16:colId xmlns:a16="http://schemas.microsoft.com/office/drawing/2014/main" val="2121408677"/>
                    </a:ext>
                  </a:extLst>
                </a:gridCol>
                <a:gridCol w="2147425">
                  <a:extLst>
                    <a:ext uri="{9D8B030D-6E8A-4147-A177-3AD203B41FA5}">
                      <a16:colId xmlns:a16="http://schemas.microsoft.com/office/drawing/2014/main" val="813984886"/>
                    </a:ext>
                  </a:extLst>
                </a:gridCol>
                <a:gridCol w="2147425">
                  <a:extLst>
                    <a:ext uri="{9D8B030D-6E8A-4147-A177-3AD203B41FA5}">
                      <a16:colId xmlns:a16="http://schemas.microsoft.com/office/drawing/2014/main" val="2435651998"/>
                    </a:ext>
                  </a:extLst>
                </a:gridCol>
                <a:gridCol w="2147425">
                  <a:extLst>
                    <a:ext uri="{9D8B030D-6E8A-4147-A177-3AD203B41FA5}">
                      <a16:colId xmlns:a16="http://schemas.microsoft.com/office/drawing/2014/main" val="4049393400"/>
                    </a:ext>
                  </a:extLst>
                </a:gridCol>
              </a:tblGrid>
              <a:tr h="19934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394008"/>
                  </a:ext>
                </a:extLst>
              </a:tr>
              <a:tr h="34885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21.03.2023 - 21.03.2023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5769188"/>
                  </a:ext>
                </a:extLst>
              </a:tr>
              <a:tr h="19934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757292"/>
                  </a:ext>
                </a:extLst>
              </a:tr>
              <a:tr h="79738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555,00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744279"/>
                  </a:ext>
                </a:extLst>
              </a:tr>
              <a:tr h="19934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510,21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40281"/>
                  </a:ext>
                </a:extLst>
              </a:tr>
              <a:tr h="34885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331,31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3816"/>
                  </a:ext>
                </a:extLst>
              </a:tr>
              <a:tr h="19934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1 396,52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7837387"/>
                  </a:ext>
                </a:extLst>
              </a:tr>
              <a:tr h="199346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8007449"/>
                  </a:ext>
                </a:extLst>
              </a:tr>
              <a:tr h="199346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4047948"/>
                  </a:ext>
                </a:extLst>
              </a:tr>
              <a:tr h="199346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8532780"/>
                  </a:ext>
                </a:extLst>
              </a:tr>
              <a:tr h="199346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297636"/>
                  </a:ext>
                </a:extLst>
              </a:tr>
              <a:tr h="19934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8180009"/>
                  </a:ext>
                </a:extLst>
              </a:tr>
              <a:tr h="34885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</a:t>
                      </a:r>
                      <a:r>
                        <a:rPr lang="ru-RU" sz="900">
                          <a:effectLst/>
                        </a:rPr>
                        <a:t>( </a:t>
                      </a:r>
                      <a:r>
                        <a:rPr lang="ru-RU" sz="900" smtClean="0">
                          <a:effectLst/>
                        </a:rPr>
                        <a:t>074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21.03.2023 - 21.03.2023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911256"/>
                  </a:ext>
                </a:extLst>
              </a:tr>
              <a:tr h="19934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593203"/>
                  </a:ext>
                </a:extLst>
              </a:tr>
              <a:tr h="79738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555,00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058024"/>
                  </a:ext>
                </a:extLst>
              </a:tr>
              <a:tr h="19934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510,21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808103"/>
                  </a:ext>
                </a:extLst>
              </a:tr>
              <a:tr h="34885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331,31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200212"/>
                  </a:ext>
                </a:extLst>
              </a:tr>
              <a:tr h="19934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1 396,52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65145"/>
                  </a:ext>
                </a:extLst>
              </a:tr>
              <a:tr h="199346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3775787"/>
                  </a:ext>
                </a:extLst>
              </a:tr>
              <a:tr h="19934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29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8151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2023-03-21T06:28:05Z</dcterms:created>
  <dcterms:modified xsi:type="dcterms:W3CDTF">2023-03-21T06:28:56Z</dcterms:modified>
</cp:coreProperties>
</file>