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FB01-2FDF-492D-8D9E-02EE73FBF8B4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E0753-AC45-4BC5-988C-EE3A95C3B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438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FB01-2FDF-492D-8D9E-02EE73FBF8B4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E0753-AC45-4BC5-988C-EE3A95C3B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743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FB01-2FDF-492D-8D9E-02EE73FBF8B4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E0753-AC45-4BC5-988C-EE3A95C3B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613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FB01-2FDF-492D-8D9E-02EE73FBF8B4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E0753-AC45-4BC5-988C-EE3A95C3B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102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FB01-2FDF-492D-8D9E-02EE73FBF8B4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E0753-AC45-4BC5-988C-EE3A95C3B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004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FB01-2FDF-492D-8D9E-02EE73FBF8B4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E0753-AC45-4BC5-988C-EE3A95C3B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231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FB01-2FDF-492D-8D9E-02EE73FBF8B4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E0753-AC45-4BC5-988C-EE3A95C3B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05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FB01-2FDF-492D-8D9E-02EE73FBF8B4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E0753-AC45-4BC5-988C-EE3A95C3B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867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FB01-2FDF-492D-8D9E-02EE73FBF8B4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E0753-AC45-4BC5-988C-EE3A95C3B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038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FB01-2FDF-492D-8D9E-02EE73FBF8B4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E0753-AC45-4BC5-988C-EE3A95C3B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46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FB01-2FDF-492D-8D9E-02EE73FBF8B4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E0753-AC45-4BC5-988C-EE3A95C3B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80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CFB01-2FDF-492D-8D9E-02EE73FBF8B4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E0753-AC45-4BC5-988C-EE3A95C3B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418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9335538"/>
              </p:ext>
            </p:extLst>
          </p:nvPr>
        </p:nvGraphicFramePr>
        <p:xfrm>
          <a:off x="1197199" y="556181"/>
          <a:ext cx="10416625" cy="6109731"/>
        </p:xfrm>
        <a:graphic>
          <a:graphicData uri="http://schemas.openxmlformats.org/drawingml/2006/table">
            <a:tbl>
              <a:tblPr/>
              <a:tblGrid>
                <a:gridCol w="2083325">
                  <a:extLst>
                    <a:ext uri="{9D8B030D-6E8A-4147-A177-3AD203B41FA5}">
                      <a16:colId xmlns:a16="http://schemas.microsoft.com/office/drawing/2014/main" val="2035866037"/>
                    </a:ext>
                  </a:extLst>
                </a:gridCol>
                <a:gridCol w="2083325">
                  <a:extLst>
                    <a:ext uri="{9D8B030D-6E8A-4147-A177-3AD203B41FA5}">
                      <a16:colId xmlns:a16="http://schemas.microsoft.com/office/drawing/2014/main" val="2362803551"/>
                    </a:ext>
                  </a:extLst>
                </a:gridCol>
                <a:gridCol w="2083325">
                  <a:extLst>
                    <a:ext uri="{9D8B030D-6E8A-4147-A177-3AD203B41FA5}">
                      <a16:colId xmlns:a16="http://schemas.microsoft.com/office/drawing/2014/main" val="989261172"/>
                    </a:ext>
                  </a:extLst>
                </a:gridCol>
                <a:gridCol w="2083325">
                  <a:extLst>
                    <a:ext uri="{9D8B030D-6E8A-4147-A177-3AD203B41FA5}">
                      <a16:colId xmlns:a16="http://schemas.microsoft.com/office/drawing/2014/main" val="2281082513"/>
                    </a:ext>
                  </a:extLst>
                </a:gridCol>
                <a:gridCol w="2083325">
                  <a:extLst>
                    <a:ext uri="{9D8B030D-6E8A-4147-A177-3AD203B41FA5}">
                      <a16:colId xmlns:a16="http://schemas.microsoft.com/office/drawing/2014/main" val="931480664"/>
                    </a:ext>
                  </a:extLst>
                </a:gridCol>
              </a:tblGrid>
              <a:tr h="141955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8102644"/>
                  </a:ext>
                </a:extLst>
              </a:tr>
              <a:tr h="142550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20.03.2023 - 20.03.2023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5077806"/>
                  </a:ext>
                </a:extLst>
              </a:tr>
              <a:tr h="141955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2838926"/>
                  </a:ext>
                </a:extLst>
              </a:tr>
              <a:tr h="50576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555,00 лв.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0572322"/>
                  </a:ext>
                </a:extLst>
              </a:tr>
              <a:tr h="141955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12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8 731,55 лв.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4443352"/>
                  </a:ext>
                </a:extLst>
              </a:tr>
              <a:tr h="16965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6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28 128,02 лв.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7142247"/>
                  </a:ext>
                </a:extLst>
              </a:tr>
              <a:tr h="141955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19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37 414,57 лв.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954505"/>
                  </a:ext>
                </a:extLst>
              </a:tr>
              <a:tr h="141955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9016975"/>
                  </a:ext>
                </a:extLst>
              </a:tr>
              <a:tr h="141955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614328"/>
                  </a:ext>
                </a:extLst>
              </a:tr>
              <a:tr h="141955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9915416"/>
                  </a:ext>
                </a:extLst>
              </a:tr>
              <a:tr h="141955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3768302"/>
                  </a:ext>
                </a:extLst>
              </a:tr>
              <a:tr h="141955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9068345"/>
                  </a:ext>
                </a:extLst>
              </a:tr>
              <a:tr h="142550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-ЦУ ( </a:t>
                      </a:r>
                      <a:r>
                        <a:rPr lang="ru-RU" sz="900" dirty="0" smtClean="0">
                          <a:effectLst/>
                        </a:rPr>
                        <a:t>074 </a:t>
                      </a:r>
                      <a:r>
                        <a:rPr lang="ru-RU" sz="900" dirty="0">
                          <a:effectLst/>
                        </a:rPr>
                        <a:t>)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20.03.2023 - 20.03.2023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2271157"/>
                  </a:ext>
                </a:extLst>
              </a:tr>
              <a:tr h="122579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6204454"/>
                  </a:ext>
                </a:extLst>
              </a:tr>
              <a:tr h="50576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555,00 лв.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225873"/>
                  </a:ext>
                </a:extLst>
              </a:tr>
              <a:tr h="141955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8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6 217,55 лв.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3303728"/>
                  </a:ext>
                </a:extLst>
              </a:tr>
              <a:tr h="16965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1 689,60 лв.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5081"/>
                  </a:ext>
                </a:extLst>
              </a:tr>
              <a:tr h="141955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10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8 462,15 лв.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4907216"/>
                  </a:ext>
                </a:extLst>
              </a:tr>
              <a:tr h="141955">
                <a:tc gridSpan="5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4998823"/>
                  </a:ext>
                </a:extLst>
              </a:tr>
              <a:tr h="141955">
                <a:tc gridSpan="5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7301627"/>
                  </a:ext>
                </a:extLst>
              </a:tr>
              <a:tr h="141955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20.03.2023 - 20.03.2023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8252388"/>
                  </a:ext>
                </a:extLst>
              </a:tr>
              <a:tr h="141955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4061111"/>
                  </a:ext>
                </a:extLst>
              </a:tr>
              <a:tr h="16965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645,42 лв.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5127676"/>
                  </a:ext>
                </a:extLst>
              </a:tr>
              <a:tr h="141955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645,42 лв.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8072377"/>
                  </a:ext>
                </a:extLst>
              </a:tr>
              <a:tr h="141955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2488902"/>
                  </a:ext>
                </a:extLst>
              </a:tr>
              <a:tr h="141955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9972707"/>
                  </a:ext>
                </a:extLst>
              </a:tr>
              <a:tr h="141955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20.03.2023 - 20.03.2023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761855"/>
                  </a:ext>
                </a:extLst>
              </a:tr>
              <a:tr h="245189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7966169"/>
                  </a:ext>
                </a:extLst>
              </a:tr>
              <a:tr h="141955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2 514,00 лв.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0978488"/>
                  </a:ext>
                </a:extLst>
              </a:tr>
              <a:tr h="16965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25 793,00 лв.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9770364"/>
                  </a:ext>
                </a:extLst>
              </a:tr>
              <a:tr h="141955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7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28 307,00 лв.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16703"/>
                  </a:ext>
                </a:extLst>
              </a:tr>
              <a:tr h="141955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8624237"/>
                  </a:ext>
                </a:extLst>
              </a:tr>
              <a:tr h="141955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1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46976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5795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193</Words>
  <Application>Microsoft Office PowerPoint</Application>
  <PresentationFormat>Widescreen</PresentationFormat>
  <Paragraphs>82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2023-03-20T06:33:44Z</dcterms:created>
  <dcterms:modified xsi:type="dcterms:W3CDTF">2023-03-20T06:35:44Z</dcterms:modified>
</cp:coreProperties>
</file>