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FB01-2FDF-492D-8D9E-02EE73FBF8B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0753-AC45-4BC5-988C-EE3A95C3B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38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FB01-2FDF-492D-8D9E-02EE73FBF8B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0753-AC45-4BC5-988C-EE3A95C3B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74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FB01-2FDF-492D-8D9E-02EE73FBF8B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0753-AC45-4BC5-988C-EE3A95C3B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13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FB01-2FDF-492D-8D9E-02EE73FBF8B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0753-AC45-4BC5-988C-EE3A95C3B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102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FB01-2FDF-492D-8D9E-02EE73FBF8B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0753-AC45-4BC5-988C-EE3A95C3B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04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FB01-2FDF-492D-8D9E-02EE73FBF8B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0753-AC45-4BC5-988C-EE3A95C3B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3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FB01-2FDF-492D-8D9E-02EE73FBF8B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0753-AC45-4BC5-988C-EE3A95C3B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FB01-2FDF-492D-8D9E-02EE73FBF8B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0753-AC45-4BC5-988C-EE3A95C3B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86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FB01-2FDF-492D-8D9E-02EE73FBF8B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0753-AC45-4BC5-988C-EE3A95C3B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038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FB01-2FDF-492D-8D9E-02EE73FBF8B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0753-AC45-4BC5-988C-EE3A95C3B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46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FB01-2FDF-492D-8D9E-02EE73FBF8B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E0753-AC45-4BC5-988C-EE3A95C3B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8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CFB01-2FDF-492D-8D9E-02EE73FBF8B4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E0753-AC45-4BC5-988C-EE3A95C3B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1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335538"/>
              </p:ext>
            </p:extLst>
          </p:nvPr>
        </p:nvGraphicFramePr>
        <p:xfrm>
          <a:off x="1197199" y="556181"/>
          <a:ext cx="10416625" cy="6109731"/>
        </p:xfrm>
        <a:graphic>
          <a:graphicData uri="http://schemas.openxmlformats.org/drawingml/2006/table">
            <a:tbl>
              <a:tblPr/>
              <a:tblGrid>
                <a:gridCol w="2083325">
                  <a:extLst>
                    <a:ext uri="{9D8B030D-6E8A-4147-A177-3AD203B41FA5}">
                      <a16:colId xmlns:a16="http://schemas.microsoft.com/office/drawing/2014/main" val="2035866037"/>
                    </a:ext>
                  </a:extLst>
                </a:gridCol>
                <a:gridCol w="2083325">
                  <a:extLst>
                    <a:ext uri="{9D8B030D-6E8A-4147-A177-3AD203B41FA5}">
                      <a16:colId xmlns:a16="http://schemas.microsoft.com/office/drawing/2014/main" val="2362803551"/>
                    </a:ext>
                  </a:extLst>
                </a:gridCol>
                <a:gridCol w="2083325">
                  <a:extLst>
                    <a:ext uri="{9D8B030D-6E8A-4147-A177-3AD203B41FA5}">
                      <a16:colId xmlns:a16="http://schemas.microsoft.com/office/drawing/2014/main" val="989261172"/>
                    </a:ext>
                  </a:extLst>
                </a:gridCol>
                <a:gridCol w="2083325">
                  <a:extLst>
                    <a:ext uri="{9D8B030D-6E8A-4147-A177-3AD203B41FA5}">
                      <a16:colId xmlns:a16="http://schemas.microsoft.com/office/drawing/2014/main" val="2281082513"/>
                    </a:ext>
                  </a:extLst>
                </a:gridCol>
                <a:gridCol w="2083325">
                  <a:extLst>
                    <a:ext uri="{9D8B030D-6E8A-4147-A177-3AD203B41FA5}">
                      <a16:colId xmlns:a16="http://schemas.microsoft.com/office/drawing/2014/main" val="931480664"/>
                    </a:ext>
                  </a:extLst>
                </a:gridCol>
              </a:tblGrid>
              <a:tr h="14195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102644"/>
                  </a:ext>
                </a:extLst>
              </a:tr>
              <a:tr h="14255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20.03.2023 - 20.03.2023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077806"/>
                  </a:ext>
                </a:extLst>
              </a:tr>
              <a:tr h="14195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838926"/>
                  </a:ext>
                </a:extLst>
              </a:tr>
              <a:tr h="50576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555,00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572322"/>
                  </a:ext>
                </a:extLst>
              </a:tr>
              <a:tr h="14195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8 731,55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443352"/>
                  </a:ext>
                </a:extLst>
              </a:tr>
              <a:tr h="1696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28 128,02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142247"/>
                  </a:ext>
                </a:extLst>
              </a:tr>
              <a:tr h="14195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19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37 414,57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954505"/>
                  </a:ext>
                </a:extLst>
              </a:tr>
              <a:tr h="14195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016975"/>
                  </a:ext>
                </a:extLst>
              </a:tr>
              <a:tr h="14195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614328"/>
                  </a:ext>
                </a:extLst>
              </a:tr>
              <a:tr h="14195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915416"/>
                  </a:ext>
                </a:extLst>
              </a:tr>
              <a:tr h="14195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768302"/>
                  </a:ext>
                </a:extLst>
              </a:tr>
              <a:tr h="14195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068345"/>
                  </a:ext>
                </a:extLst>
              </a:tr>
              <a:tr h="14255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20.03.2023 - 20.03.2023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271157"/>
                  </a:ext>
                </a:extLst>
              </a:tr>
              <a:tr h="12257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204454"/>
                  </a:ext>
                </a:extLst>
              </a:tr>
              <a:tr h="50576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555,00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225873"/>
                  </a:ext>
                </a:extLst>
              </a:tr>
              <a:tr h="14195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6 217,55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303728"/>
                  </a:ext>
                </a:extLst>
              </a:tr>
              <a:tr h="1696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1 689,60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081"/>
                  </a:ext>
                </a:extLst>
              </a:tr>
              <a:tr h="14195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8 462,15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907216"/>
                  </a:ext>
                </a:extLst>
              </a:tr>
              <a:tr h="141955">
                <a:tc gridSpan="5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998823"/>
                  </a:ext>
                </a:extLst>
              </a:tr>
              <a:tr h="141955">
                <a:tc gridSpan="5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301627"/>
                  </a:ext>
                </a:extLst>
              </a:tr>
              <a:tr h="14195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20.03.2023 - 20.03.2023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252388"/>
                  </a:ext>
                </a:extLst>
              </a:tr>
              <a:tr h="14195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061111"/>
                  </a:ext>
                </a:extLst>
              </a:tr>
              <a:tr h="1696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645,42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127676"/>
                  </a:ext>
                </a:extLst>
              </a:tr>
              <a:tr h="14195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645,42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072377"/>
                  </a:ext>
                </a:extLst>
              </a:tr>
              <a:tr h="14195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488902"/>
                  </a:ext>
                </a:extLst>
              </a:tr>
              <a:tr h="14195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972707"/>
                  </a:ext>
                </a:extLst>
              </a:tr>
              <a:tr h="14195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20.03.2023 - 20.03.2023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761855"/>
                  </a:ext>
                </a:extLst>
              </a:tr>
              <a:tr h="24518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966169"/>
                  </a:ext>
                </a:extLst>
              </a:tr>
              <a:tr h="14195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2 514,00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978488"/>
                  </a:ext>
                </a:extLst>
              </a:tr>
              <a:tr h="1696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25 793,00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770364"/>
                  </a:ext>
                </a:extLst>
              </a:tr>
              <a:tr h="14195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28 307,00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16703"/>
                  </a:ext>
                </a:extLst>
              </a:tr>
              <a:tr h="14195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624237"/>
                  </a:ext>
                </a:extLst>
              </a:tr>
              <a:tr h="14195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697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795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193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2023-03-20T06:33:44Z</dcterms:created>
  <dcterms:modified xsi:type="dcterms:W3CDTF">2023-03-20T06:35:44Z</dcterms:modified>
</cp:coreProperties>
</file>