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6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2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0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2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2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7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5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6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5FCD-6A00-4DA6-95C3-1DCC5449C7F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93093-779C-41A4-B5BF-A4DD6D2D3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9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29931"/>
              </p:ext>
            </p:extLst>
          </p:nvPr>
        </p:nvGraphicFramePr>
        <p:xfrm>
          <a:off x="980388" y="490193"/>
          <a:ext cx="10539165" cy="5686770"/>
        </p:xfrm>
        <a:graphic>
          <a:graphicData uri="http://schemas.openxmlformats.org/drawingml/2006/table">
            <a:tbl>
              <a:tblPr/>
              <a:tblGrid>
                <a:gridCol w="2107833">
                  <a:extLst>
                    <a:ext uri="{9D8B030D-6E8A-4147-A177-3AD203B41FA5}">
                      <a16:colId xmlns:a16="http://schemas.microsoft.com/office/drawing/2014/main" val="4087982609"/>
                    </a:ext>
                  </a:extLst>
                </a:gridCol>
                <a:gridCol w="2107833">
                  <a:extLst>
                    <a:ext uri="{9D8B030D-6E8A-4147-A177-3AD203B41FA5}">
                      <a16:colId xmlns:a16="http://schemas.microsoft.com/office/drawing/2014/main" val="2899786094"/>
                    </a:ext>
                  </a:extLst>
                </a:gridCol>
                <a:gridCol w="2107833">
                  <a:extLst>
                    <a:ext uri="{9D8B030D-6E8A-4147-A177-3AD203B41FA5}">
                      <a16:colId xmlns:a16="http://schemas.microsoft.com/office/drawing/2014/main" val="330100046"/>
                    </a:ext>
                  </a:extLst>
                </a:gridCol>
                <a:gridCol w="2107833">
                  <a:extLst>
                    <a:ext uri="{9D8B030D-6E8A-4147-A177-3AD203B41FA5}">
                      <a16:colId xmlns:a16="http://schemas.microsoft.com/office/drawing/2014/main" val="3932608976"/>
                    </a:ext>
                  </a:extLst>
                </a:gridCol>
                <a:gridCol w="2107833">
                  <a:extLst>
                    <a:ext uri="{9D8B030D-6E8A-4147-A177-3AD203B41FA5}">
                      <a16:colId xmlns:a16="http://schemas.microsoft.com/office/drawing/2014/main" val="2597798377"/>
                    </a:ext>
                  </a:extLst>
                </a:gridCol>
              </a:tblGrid>
              <a:tr h="27079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39218"/>
                  </a:ext>
                </a:extLst>
              </a:tr>
              <a:tr h="4738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17.03.2023 - 17.03.2023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207218"/>
                  </a:ext>
                </a:extLst>
              </a:tr>
              <a:tr h="27079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409521"/>
                  </a:ext>
                </a:extLst>
              </a:tr>
              <a:tr h="2707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5 447,56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711982"/>
                  </a:ext>
                </a:extLst>
              </a:tr>
              <a:tr h="4738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10 193,83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493596"/>
                  </a:ext>
                </a:extLst>
              </a:tr>
              <a:tr h="27079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15 641,39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477705"/>
                  </a:ext>
                </a:extLst>
              </a:tr>
              <a:tr h="2707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076227"/>
                  </a:ext>
                </a:extLst>
              </a:tr>
              <a:tr h="2707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407295"/>
                  </a:ext>
                </a:extLst>
              </a:tr>
              <a:tr h="2707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882114"/>
                  </a:ext>
                </a:extLst>
              </a:tr>
              <a:tr h="2707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230154"/>
                  </a:ext>
                </a:extLst>
              </a:tr>
              <a:tr h="27079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754970"/>
                  </a:ext>
                </a:extLst>
              </a:tr>
              <a:tr h="4738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17.03.2023 - 17.03.2023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020477"/>
                  </a:ext>
                </a:extLst>
              </a:tr>
              <a:tr h="27079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010570"/>
                  </a:ext>
                </a:extLst>
              </a:tr>
              <a:tr h="2707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5 447,56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348759"/>
                  </a:ext>
                </a:extLst>
              </a:tr>
              <a:tr h="4738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10 193,83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358736"/>
                  </a:ext>
                </a:extLst>
              </a:tr>
              <a:tr h="27079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15 641,39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076698"/>
                  </a:ext>
                </a:extLst>
              </a:tr>
              <a:tr h="2707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514039"/>
                  </a:ext>
                </a:extLst>
              </a:tr>
              <a:tr h="2707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63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696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2023-03-17T06:22:02Z</dcterms:created>
  <dcterms:modified xsi:type="dcterms:W3CDTF">2023-03-17T06:22:43Z</dcterms:modified>
</cp:coreProperties>
</file>