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3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8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1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7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0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8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3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1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E62CB-320B-4C1F-8975-F355C81E18C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839E-6588-4217-8F15-5DFB45F72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4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87458"/>
              </p:ext>
            </p:extLst>
          </p:nvPr>
        </p:nvGraphicFramePr>
        <p:xfrm>
          <a:off x="848407" y="537330"/>
          <a:ext cx="10765415" cy="5798612"/>
        </p:xfrm>
        <a:graphic>
          <a:graphicData uri="http://schemas.openxmlformats.org/drawingml/2006/table">
            <a:tbl>
              <a:tblPr/>
              <a:tblGrid>
                <a:gridCol w="2153083">
                  <a:extLst>
                    <a:ext uri="{9D8B030D-6E8A-4147-A177-3AD203B41FA5}">
                      <a16:colId xmlns:a16="http://schemas.microsoft.com/office/drawing/2014/main" val="1543038557"/>
                    </a:ext>
                  </a:extLst>
                </a:gridCol>
                <a:gridCol w="2153083">
                  <a:extLst>
                    <a:ext uri="{9D8B030D-6E8A-4147-A177-3AD203B41FA5}">
                      <a16:colId xmlns:a16="http://schemas.microsoft.com/office/drawing/2014/main" val="1473938468"/>
                    </a:ext>
                  </a:extLst>
                </a:gridCol>
                <a:gridCol w="2153083">
                  <a:extLst>
                    <a:ext uri="{9D8B030D-6E8A-4147-A177-3AD203B41FA5}">
                      <a16:colId xmlns:a16="http://schemas.microsoft.com/office/drawing/2014/main" val="483490650"/>
                    </a:ext>
                  </a:extLst>
                </a:gridCol>
                <a:gridCol w="2153083">
                  <a:extLst>
                    <a:ext uri="{9D8B030D-6E8A-4147-A177-3AD203B41FA5}">
                      <a16:colId xmlns:a16="http://schemas.microsoft.com/office/drawing/2014/main" val="2108899760"/>
                    </a:ext>
                  </a:extLst>
                </a:gridCol>
                <a:gridCol w="2153083">
                  <a:extLst>
                    <a:ext uri="{9D8B030D-6E8A-4147-A177-3AD203B41FA5}">
                      <a16:colId xmlns:a16="http://schemas.microsoft.com/office/drawing/2014/main" val="1009356327"/>
                    </a:ext>
                  </a:extLst>
                </a:gridCol>
              </a:tblGrid>
              <a:tr h="1753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161232"/>
                  </a:ext>
                </a:extLst>
              </a:tr>
              <a:tr h="3078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16.03.2023 - 16.03.2023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844048"/>
                  </a:ext>
                </a:extLst>
              </a:tr>
              <a:tr h="17536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648661"/>
                  </a:ext>
                </a:extLst>
              </a:tr>
              <a:tr h="8377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2 520,00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065494"/>
                  </a:ext>
                </a:extLst>
              </a:tr>
              <a:tr h="1753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4 737,51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656479"/>
                  </a:ext>
                </a:extLst>
              </a:tr>
              <a:tr h="17536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7 257,51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67678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82006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025914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094267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23711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177307"/>
                  </a:ext>
                </a:extLst>
              </a:tr>
              <a:tr h="3078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16.03.2023 - 16.03.2023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77355"/>
                  </a:ext>
                </a:extLst>
              </a:tr>
              <a:tr h="17536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73365"/>
                  </a:ext>
                </a:extLst>
              </a:tr>
              <a:tr h="1753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1 858,95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653739"/>
                  </a:ext>
                </a:extLst>
              </a:tr>
              <a:tr h="17536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1 858,95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830352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884921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7878"/>
                  </a:ext>
                </a:extLst>
              </a:tr>
              <a:tr h="17536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16.03.2023 - 16.03.2023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144507"/>
                  </a:ext>
                </a:extLst>
              </a:tr>
              <a:tr h="17536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174462"/>
                  </a:ext>
                </a:extLst>
              </a:tr>
              <a:tr h="8377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2 520,00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73406"/>
                  </a:ext>
                </a:extLst>
              </a:tr>
              <a:tr h="1753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2 878,56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970724"/>
                  </a:ext>
                </a:extLst>
              </a:tr>
              <a:tr h="17536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5 398,56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14731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35632"/>
                  </a:ext>
                </a:extLst>
              </a:tr>
              <a:tr h="17536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704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0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2023-03-16T06:28:36Z</dcterms:created>
  <dcterms:modified xsi:type="dcterms:W3CDTF">2023-03-16T06:29:52Z</dcterms:modified>
</cp:coreProperties>
</file>