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54DC-2A0C-4A92-A9AD-2204D5102FA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156D-EEFA-4D9D-9E38-A49759F23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0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54DC-2A0C-4A92-A9AD-2204D5102FA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156D-EEFA-4D9D-9E38-A49759F23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6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54DC-2A0C-4A92-A9AD-2204D5102FA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156D-EEFA-4D9D-9E38-A49759F23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3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54DC-2A0C-4A92-A9AD-2204D5102FA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156D-EEFA-4D9D-9E38-A49759F23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0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54DC-2A0C-4A92-A9AD-2204D5102FA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156D-EEFA-4D9D-9E38-A49759F23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2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54DC-2A0C-4A92-A9AD-2204D5102FA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156D-EEFA-4D9D-9E38-A49759F23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8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54DC-2A0C-4A92-A9AD-2204D5102FA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156D-EEFA-4D9D-9E38-A49759F23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54DC-2A0C-4A92-A9AD-2204D5102FA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156D-EEFA-4D9D-9E38-A49759F23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3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54DC-2A0C-4A92-A9AD-2204D5102FA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156D-EEFA-4D9D-9E38-A49759F23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4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54DC-2A0C-4A92-A9AD-2204D5102FA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156D-EEFA-4D9D-9E38-A49759F23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4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54DC-2A0C-4A92-A9AD-2204D5102FA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156D-EEFA-4D9D-9E38-A49759F23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4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854DC-2A0C-4A92-A9AD-2204D5102FA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7156D-EEFA-4D9D-9E38-A49759F23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3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456949"/>
              </p:ext>
            </p:extLst>
          </p:nvPr>
        </p:nvGraphicFramePr>
        <p:xfrm>
          <a:off x="754145" y="546749"/>
          <a:ext cx="10586300" cy="5630216"/>
        </p:xfrm>
        <a:graphic>
          <a:graphicData uri="http://schemas.openxmlformats.org/drawingml/2006/table">
            <a:tbl>
              <a:tblPr/>
              <a:tblGrid>
                <a:gridCol w="2117260">
                  <a:extLst>
                    <a:ext uri="{9D8B030D-6E8A-4147-A177-3AD203B41FA5}">
                      <a16:colId xmlns:a16="http://schemas.microsoft.com/office/drawing/2014/main" val="4095363947"/>
                    </a:ext>
                  </a:extLst>
                </a:gridCol>
                <a:gridCol w="2117260">
                  <a:extLst>
                    <a:ext uri="{9D8B030D-6E8A-4147-A177-3AD203B41FA5}">
                      <a16:colId xmlns:a16="http://schemas.microsoft.com/office/drawing/2014/main" val="3322830302"/>
                    </a:ext>
                  </a:extLst>
                </a:gridCol>
                <a:gridCol w="2117260">
                  <a:extLst>
                    <a:ext uri="{9D8B030D-6E8A-4147-A177-3AD203B41FA5}">
                      <a16:colId xmlns:a16="http://schemas.microsoft.com/office/drawing/2014/main" val="3067323333"/>
                    </a:ext>
                  </a:extLst>
                </a:gridCol>
                <a:gridCol w="2117260">
                  <a:extLst>
                    <a:ext uri="{9D8B030D-6E8A-4147-A177-3AD203B41FA5}">
                      <a16:colId xmlns:a16="http://schemas.microsoft.com/office/drawing/2014/main" val="24049899"/>
                    </a:ext>
                  </a:extLst>
                </a:gridCol>
                <a:gridCol w="2117260">
                  <a:extLst>
                    <a:ext uri="{9D8B030D-6E8A-4147-A177-3AD203B41FA5}">
                      <a16:colId xmlns:a16="http://schemas.microsoft.com/office/drawing/2014/main" val="60287452"/>
                    </a:ext>
                  </a:extLst>
                </a:gridCol>
              </a:tblGrid>
              <a:tr h="26810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263587"/>
                  </a:ext>
                </a:extLst>
              </a:tr>
              <a:tr h="469183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15.03.2023 - 15.03.2023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753326"/>
                  </a:ext>
                </a:extLst>
              </a:tr>
              <a:tr h="268106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947536"/>
                  </a:ext>
                </a:extLst>
              </a:tr>
              <a:tr h="26810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7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21 951,60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414856"/>
                  </a:ext>
                </a:extLst>
              </a:tr>
              <a:tr h="46918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36 244,26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899538"/>
                  </a:ext>
                </a:extLst>
              </a:tr>
              <a:tr h="268106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17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58 195,86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069026"/>
                  </a:ext>
                </a:extLst>
              </a:tr>
              <a:tr h="26810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42838"/>
                  </a:ext>
                </a:extLst>
              </a:tr>
              <a:tr h="26810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281506"/>
                  </a:ext>
                </a:extLst>
              </a:tr>
              <a:tr h="26810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640591"/>
                  </a:ext>
                </a:extLst>
              </a:tr>
              <a:tr h="26810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609101"/>
                  </a:ext>
                </a:extLst>
              </a:tr>
              <a:tr h="26810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631102"/>
                  </a:ext>
                </a:extLst>
              </a:tr>
              <a:tr h="469183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</a:t>
                      </a:r>
                      <a:r>
                        <a:rPr lang="ru-RU" sz="1000" dirty="0" err="1">
                          <a:effectLst/>
                        </a:rPr>
                        <a:t>иновациите</a:t>
                      </a:r>
                      <a:r>
                        <a:rPr lang="ru-RU" sz="1000" dirty="0">
                          <a:effectLst/>
                        </a:rPr>
                        <a:t> и </a:t>
                      </a:r>
                      <a:r>
                        <a:rPr lang="ru-RU" sz="1000" dirty="0" err="1">
                          <a:effectLst/>
                        </a:rPr>
                        <a:t>растежа</a:t>
                      </a:r>
                      <a:r>
                        <a:rPr lang="ru-RU" sz="1000">
                          <a:effectLst/>
                        </a:rPr>
                        <a:t>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 </a:t>
                      </a:r>
                      <a:r>
                        <a:rPr lang="ru-RU" sz="10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15.03.2023 - 15.03.2023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701834"/>
                  </a:ext>
                </a:extLst>
              </a:tr>
              <a:tr h="268106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733614"/>
                  </a:ext>
                </a:extLst>
              </a:tr>
              <a:tr h="26810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7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21 951,60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056768"/>
                  </a:ext>
                </a:extLst>
              </a:tr>
              <a:tr h="46918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36 244,26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786211"/>
                  </a:ext>
                </a:extLst>
              </a:tr>
              <a:tr h="268106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17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58 195,86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540219"/>
                  </a:ext>
                </a:extLst>
              </a:tr>
              <a:tr h="26810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218391"/>
                  </a:ext>
                </a:extLst>
              </a:tr>
              <a:tr h="268106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730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843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2023-03-15T06:30:37Z</dcterms:created>
  <dcterms:modified xsi:type="dcterms:W3CDTF">2023-03-15T06:31:17Z</dcterms:modified>
</cp:coreProperties>
</file>