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71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86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467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95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3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08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5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4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35EA6-4E3E-46A4-9714-E50F1B1ACDE8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4DCED-3F96-403B-B68D-72AA74C03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38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6272684"/>
              </p:ext>
            </p:extLst>
          </p:nvPr>
        </p:nvGraphicFramePr>
        <p:xfrm>
          <a:off x="867265" y="395928"/>
          <a:ext cx="10765410" cy="6606642"/>
        </p:xfrm>
        <a:graphic>
          <a:graphicData uri="http://schemas.openxmlformats.org/drawingml/2006/table">
            <a:tbl>
              <a:tblPr/>
              <a:tblGrid>
                <a:gridCol w="2153082">
                  <a:extLst>
                    <a:ext uri="{9D8B030D-6E8A-4147-A177-3AD203B41FA5}">
                      <a16:colId xmlns:a16="http://schemas.microsoft.com/office/drawing/2014/main" val="3255537010"/>
                    </a:ext>
                  </a:extLst>
                </a:gridCol>
                <a:gridCol w="2153082">
                  <a:extLst>
                    <a:ext uri="{9D8B030D-6E8A-4147-A177-3AD203B41FA5}">
                      <a16:colId xmlns:a16="http://schemas.microsoft.com/office/drawing/2014/main" val="2482409503"/>
                    </a:ext>
                  </a:extLst>
                </a:gridCol>
                <a:gridCol w="2153082">
                  <a:extLst>
                    <a:ext uri="{9D8B030D-6E8A-4147-A177-3AD203B41FA5}">
                      <a16:colId xmlns:a16="http://schemas.microsoft.com/office/drawing/2014/main" val="2233442395"/>
                    </a:ext>
                  </a:extLst>
                </a:gridCol>
                <a:gridCol w="2153082">
                  <a:extLst>
                    <a:ext uri="{9D8B030D-6E8A-4147-A177-3AD203B41FA5}">
                      <a16:colId xmlns:a16="http://schemas.microsoft.com/office/drawing/2014/main" val="2928578431"/>
                    </a:ext>
                  </a:extLst>
                </a:gridCol>
                <a:gridCol w="2153082">
                  <a:extLst>
                    <a:ext uri="{9D8B030D-6E8A-4147-A177-3AD203B41FA5}">
                      <a16:colId xmlns:a16="http://schemas.microsoft.com/office/drawing/2014/main" val="2454736835"/>
                    </a:ext>
                  </a:extLst>
                </a:gridCol>
              </a:tblGrid>
              <a:tr h="1328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812330"/>
                  </a:ext>
                </a:extLst>
              </a:tr>
              <a:tr h="23300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14.03.2023 - 14.03.2023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859668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345869"/>
                  </a:ext>
                </a:extLst>
              </a:tr>
              <a:tr h="5334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2 640,00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931451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1 081,01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796166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118,53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197391"/>
                  </a:ext>
                </a:extLst>
              </a:tr>
              <a:tr h="233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1 969,92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422450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5 809,46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380173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419094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9606001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274839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239795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875097"/>
                  </a:ext>
                </a:extLst>
              </a:tr>
              <a:tr h="23300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14.03.2023 - 14.03.2023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626631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585223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360958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118,53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741243"/>
                  </a:ext>
                </a:extLst>
              </a:tr>
              <a:tr h="233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389,00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003541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543,53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42042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631239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6042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14.03.2023 - 14.03.2023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556787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627353"/>
                  </a:ext>
                </a:extLst>
              </a:tr>
              <a:tr h="53348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2 640,00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749314"/>
                  </a:ext>
                </a:extLst>
              </a:tr>
              <a:tr h="2330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1 580,92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822645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4 220,92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916382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245820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935768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14.03.2023 - 14.03.2023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38609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956128"/>
                  </a:ext>
                </a:extLst>
              </a:tr>
              <a:tr h="13284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1 045,01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8186"/>
                  </a:ext>
                </a:extLst>
              </a:tr>
              <a:tr h="13284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1 045,01 лв.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094677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182967"/>
                  </a:ext>
                </a:extLst>
              </a:tr>
              <a:tr h="13284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4865" marR="24865" marT="12432" marB="1243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497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825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200</Words>
  <Application>Microsoft Office PowerPoint</Application>
  <PresentationFormat>Widescreen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2023-03-14T06:22:03Z</dcterms:created>
  <dcterms:modified xsi:type="dcterms:W3CDTF">2023-03-14T06:23:09Z</dcterms:modified>
</cp:coreProperties>
</file>