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3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2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86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3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9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5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9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1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9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5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0E9E7-A77D-4969-B878-FFE03DDD8C26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1DA9-248F-4CCC-80A3-3734A2771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088566"/>
              </p:ext>
            </p:extLst>
          </p:nvPr>
        </p:nvGraphicFramePr>
        <p:xfrm>
          <a:off x="776372" y="370933"/>
          <a:ext cx="10826155" cy="5806032"/>
        </p:xfrm>
        <a:graphic>
          <a:graphicData uri="http://schemas.openxmlformats.org/drawingml/2006/table">
            <a:tbl>
              <a:tblPr/>
              <a:tblGrid>
                <a:gridCol w="2165231">
                  <a:extLst>
                    <a:ext uri="{9D8B030D-6E8A-4147-A177-3AD203B41FA5}">
                      <a16:colId xmlns:a16="http://schemas.microsoft.com/office/drawing/2014/main" val="1687960659"/>
                    </a:ext>
                  </a:extLst>
                </a:gridCol>
                <a:gridCol w="2165231">
                  <a:extLst>
                    <a:ext uri="{9D8B030D-6E8A-4147-A177-3AD203B41FA5}">
                      <a16:colId xmlns:a16="http://schemas.microsoft.com/office/drawing/2014/main" val="2392260490"/>
                    </a:ext>
                  </a:extLst>
                </a:gridCol>
                <a:gridCol w="2165231">
                  <a:extLst>
                    <a:ext uri="{9D8B030D-6E8A-4147-A177-3AD203B41FA5}">
                      <a16:colId xmlns:a16="http://schemas.microsoft.com/office/drawing/2014/main" val="3728279750"/>
                    </a:ext>
                  </a:extLst>
                </a:gridCol>
                <a:gridCol w="2165231">
                  <a:extLst>
                    <a:ext uri="{9D8B030D-6E8A-4147-A177-3AD203B41FA5}">
                      <a16:colId xmlns:a16="http://schemas.microsoft.com/office/drawing/2014/main" val="3079031217"/>
                    </a:ext>
                  </a:extLst>
                </a:gridCol>
                <a:gridCol w="2165231">
                  <a:extLst>
                    <a:ext uri="{9D8B030D-6E8A-4147-A177-3AD203B41FA5}">
                      <a16:colId xmlns:a16="http://schemas.microsoft.com/office/drawing/2014/main" val="1787777601"/>
                    </a:ext>
                  </a:extLst>
                </a:gridCol>
              </a:tblGrid>
              <a:tr h="276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901604"/>
                  </a:ext>
                </a:extLst>
              </a:tr>
              <a:tr h="48383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13.03.2023 - 13.03.2023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36616"/>
                  </a:ext>
                </a:extLst>
              </a:tr>
              <a:tr h="27647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149482"/>
                  </a:ext>
                </a:extLst>
              </a:tr>
              <a:tr h="27647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2 466,90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683440"/>
                  </a:ext>
                </a:extLst>
              </a:tr>
              <a:tr h="4838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869,30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978369"/>
                  </a:ext>
                </a:extLst>
              </a:tr>
              <a:tr h="27647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3 336,20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982682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74139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89170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405011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882543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4450"/>
                  </a:ext>
                </a:extLst>
              </a:tr>
              <a:tr h="483835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13.03.2023 - 13.03.2023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391621"/>
                  </a:ext>
                </a:extLst>
              </a:tr>
              <a:tr h="27647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179926"/>
                  </a:ext>
                </a:extLst>
              </a:tr>
              <a:tr h="27647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2 466,90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96974"/>
                  </a:ext>
                </a:extLst>
              </a:tr>
              <a:tr h="48383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869,30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98900"/>
                  </a:ext>
                </a:extLst>
              </a:tr>
              <a:tr h="27647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3 336,20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13513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713123"/>
                  </a:ext>
                </a:extLst>
              </a:tr>
              <a:tr h="276478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9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30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15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2023-03-13T06:31:17Z</dcterms:created>
  <dcterms:modified xsi:type="dcterms:W3CDTF">2023-03-13T06:32:30Z</dcterms:modified>
</cp:coreProperties>
</file>