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9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87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62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97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5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19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93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057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607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712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8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90B0CE-694A-4852-AE7D-C8016D1FBC54}" type="datetimeFigureOut">
              <a:rPr lang="en-US" smtClean="0"/>
              <a:t>3/10/2023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B0334-BDFF-47F3-B9A6-EB58E5B0A2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49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69448"/>
              </p:ext>
            </p:extLst>
          </p:nvPr>
        </p:nvGraphicFramePr>
        <p:xfrm>
          <a:off x="1046375" y="377080"/>
          <a:ext cx="10548595" cy="5877704"/>
        </p:xfrm>
        <a:graphic>
          <a:graphicData uri="http://schemas.openxmlformats.org/drawingml/2006/table">
            <a:tbl>
              <a:tblPr/>
              <a:tblGrid>
                <a:gridCol w="2109719">
                  <a:extLst>
                    <a:ext uri="{9D8B030D-6E8A-4147-A177-3AD203B41FA5}">
                      <a16:colId xmlns:a16="http://schemas.microsoft.com/office/drawing/2014/main" val="3754791393"/>
                    </a:ext>
                  </a:extLst>
                </a:gridCol>
                <a:gridCol w="2109719">
                  <a:extLst>
                    <a:ext uri="{9D8B030D-6E8A-4147-A177-3AD203B41FA5}">
                      <a16:colId xmlns:a16="http://schemas.microsoft.com/office/drawing/2014/main" val="1205171482"/>
                    </a:ext>
                  </a:extLst>
                </a:gridCol>
                <a:gridCol w="2109719">
                  <a:extLst>
                    <a:ext uri="{9D8B030D-6E8A-4147-A177-3AD203B41FA5}">
                      <a16:colId xmlns:a16="http://schemas.microsoft.com/office/drawing/2014/main" val="422605301"/>
                    </a:ext>
                  </a:extLst>
                </a:gridCol>
                <a:gridCol w="2109719">
                  <a:extLst>
                    <a:ext uri="{9D8B030D-6E8A-4147-A177-3AD203B41FA5}">
                      <a16:colId xmlns:a16="http://schemas.microsoft.com/office/drawing/2014/main" val="720192712"/>
                    </a:ext>
                  </a:extLst>
                </a:gridCol>
                <a:gridCol w="2109719">
                  <a:extLst>
                    <a:ext uri="{9D8B030D-6E8A-4147-A177-3AD203B41FA5}">
                      <a16:colId xmlns:a16="http://schemas.microsoft.com/office/drawing/2014/main" val="231726077"/>
                    </a:ext>
                  </a:extLst>
                </a:gridCol>
              </a:tblGrid>
              <a:tr h="2096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753150"/>
                  </a:ext>
                </a:extLst>
              </a:tr>
              <a:tr h="36866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10.03.2023 - 10.03.2023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9208703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64818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15 450,00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466246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392634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17 000,00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72104"/>
                  </a:ext>
                </a:extLst>
              </a:tr>
              <a:tr h="2096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32 620,00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8647383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5769315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441583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7880696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072827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919317"/>
                  </a:ext>
                </a:extLst>
              </a:tr>
              <a:tr h="36866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10.03.2023 - 10.03.2023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3807765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245656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15 450,00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853159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Други разходи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3426006"/>
                  </a:ext>
                </a:extLst>
              </a:tr>
              <a:tr h="2096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15 620,00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348975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0454673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9748244"/>
                  </a:ext>
                </a:extLst>
              </a:tr>
              <a:tr h="20966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ИАНМСП </a:t>
                      </a:r>
                      <a:r>
                        <a:rPr lang="bg-BG" sz="800">
                          <a:effectLst/>
                        </a:rPr>
                        <a:t>( </a:t>
                      </a:r>
                      <a:r>
                        <a:rPr lang="bg-BG" sz="800" smtClean="0">
                          <a:effectLst/>
                        </a:rPr>
                        <a:t>074 </a:t>
                      </a:r>
                      <a:r>
                        <a:rPr lang="bg-BG" sz="800">
                          <a:effectLst/>
                        </a:rPr>
                        <a:t>)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10.03.2023 - 10.03.2023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572934"/>
                  </a:ext>
                </a:extLst>
              </a:tr>
              <a:tr h="20966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094524"/>
                  </a:ext>
                </a:extLst>
              </a:tr>
              <a:tr h="36866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17 000,00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47603"/>
                  </a:ext>
                </a:extLst>
              </a:tr>
              <a:tr h="20966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17 000,00 лв.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838252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38764"/>
                  </a:ext>
                </a:extLst>
              </a:tr>
              <a:tr h="209668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8851" marR="38851" marT="19426" marB="194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F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9976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2150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2023-03-10T06:38:22Z</dcterms:created>
  <dcterms:modified xsi:type="dcterms:W3CDTF">2023-03-10T06:39:13Z</dcterms:modified>
</cp:coreProperties>
</file>