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7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0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2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8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7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7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9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9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78D0-155E-4123-BE82-AC49B9486172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D2D45-4E18-4CAE-B9F3-38945D13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2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459995"/>
              </p:ext>
            </p:extLst>
          </p:nvPr>
        </p:nvGraphicFramePr>
        <p:xfrm>
          <a:off x="1197205" y="490188"/>
          <a:ext cx="10520315" cy="5749370"/>
        </p:xfrm>
        <a:graphic>
          <a:graphicData uri="http://schemas.openxmlformats.org/drawingml/2006/table">
            <a:tbl>
              <a:tblPr/>
              <a:tblGrid>
                <a:gridCol w="2104063">
                  <a:extLst>
                    <a:ext uri="{9D8B030D-6E8A-4147-A177-3AD203B41FA5}">
                      <a16:colId xmlns:a16="http://schemas.microsoft.com/office/drawing/2014/main" val="788392506"/>
                    </a:ext>
                  </a:extLst>
                </a:gridCol>
                <a:gridCol w="2104063">
                  <a:extLst>
                    <a:ext uri="{9D8B030D-6E8A-4147-A177-3AD203B41FA5}">
                      <a16:colId xmlns:a16="http://schemas.microsoft.com/office/drawing/2014/main" val="2807800496"/>
                    </a:ext>
                  </a:extLst>
                </a:gridCol>
                <a:gridCol w="2104063">
                  <a:extLst>
                    <a:ext uri="{9D8B030D-6E8A-4147-A177-3AD203B41FA5}">
                      <a16:colId xmlns:a16="http://schemas.microsoft.com/office/drawing/2014/main" val="468643506"/>
                    </a:ext>
                  </a:extLst>
                </a:gridCol>
                <a:gridCol w="2104063">
                  <a:extLst>
                    <a:ext uri="{9D8B030D-6E8A-4147-A177-3AD203B41FA5}">
                      <a16:colId xmlns:a16="http://schemas.microsoft.com/office/drawing/2014/main" val="996589030"/>
                    </a:ext>
                  </a:extLst>
                </a:gridCol>
                <a:gridCol w="2104063">
                  <a:extLst>
                    <a:ext uri="{9D8B030D-6E8A-4147-A177-3AD203B41FA5}">
                      <a16:colId xmlns:a16="http://schemas.microsoft.com/office/drawing/2014/main" val="1060589327"/>
                    </a:ext>
                  </a:extLst>
                </a:gridCol>
              </a:tblGrid>
              <a:tr h="2069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901723"/>
                  </a:ext>
                </a:extLst>
              </a:tr>
              <a:tr h="36352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09.03.2023 - 09.03.2023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973447"/>
                  </a:ext>
                </a:extLst>
              </a:tr>
              <a:tr h="20693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117947"/>
                  </a:ext>
                </a:extLst>
              </a:tr>
              <a:tr h="20693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740,53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47161"/>
                  </a:ext>
                </a:extLst>
              </a:tr>
              <a:tr h="3635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21 490,00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417740"/>
                  </a:ext>
                </a:extLst>
              </a:tr>
              <a:tr h="20693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22 230,53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463167"/>
                  </a:ext>
                </a:extLst>
              </a:tr>
              <a:tr h="20693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376122"/>
                  </a:ext>
                </a:extLst>
              </a:tr>
              <a:tr h="20693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480108"/>
                  </a:ext>
                </a:extLst>
              </a:tr>
              <a:tr h="20693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133724"/>
                  </a:ext>
                </a:extLst>
              </a:tr>
              <a:tr h="20693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857748"/>
                  </a:ext>
                </a:extLst>
              </a:tr>
              <a:tr h="2069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881955"/>
                  </a:ext>
                </a:extLst>
              </a:tr>
              <a:tr h="36352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09.03.2023 - 09.03.2023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060097"/>
                  </a:ext>
                </a:extLst>
              </a:tr>
              <a:tr h="20693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63664"/>
                  </a:ext>
                </a:extLst>
              </a:tr>
              <a:tr h="20693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740,53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995661"/>
                  </a:ext>
                </a:extLst>
              </a:tr>
              <a:tr h="3635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19655"/>
                  </a:ext>
                </a:extLst>
              </a:tr>
              <a:tr h="20693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930,53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653458"/>
                  </a:ext>
                </a:extLst>
              </a:tr>
              <a:tr h="20693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225614"/>
                  </a:ext>
                </a:extLst>
              </a:tr>
              <a:tr h="20693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327619"/>
                  </a:ext>
                </a:extLst>
              </a:tr>
              <a:tr h="20693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09.03.2023 - 09.03.2023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497932"/>
                  </a:ext>
                </a:extLst>
              </a:tr>
              <a:tr h="20693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480571"/>
                  </a:ext>
                </a:extLst>
              </a:tr>
              <a:tr h="3635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21 300,00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10613"/>
                  </a:ext>
                </a:extLst>
              </a:tr>
              <a:tr h="20693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21 300,00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652678"/>
                  </a:ext>
                </a:extLst>
              </a:tr>
              <a:tr h="2069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846286"/>
                  </a:ext>
                </a:extLst>
              </a:tr>
              <a:tr h="2069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456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832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2023-03-09T06:30:50Z</dcterms:created>
  <dcterms:modified xsi:type="dcterms:W3CDTF">2023-03-09T06:31:56Z</dcterms:modified>
</cp:coreProperties>
</file>