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4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2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1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7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1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5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2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6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1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7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FB5EB-A578-4EA7-95AC-786CFDD808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E455A-F34A-4E70-80C1-4EB52B26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4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472690"/>
              </p:ext>
            </p:extLst>
          </p:nvPr>
        </p:nvGraphicFramePr>
        <p:xfrm>
          <a:off x="735292" y="424205"/>
          <a:ext cx="11029360" cy="6267139"/>
        </p:xfrm>
        <a:graphic>
          <a:graphicData uri="http://schemas.openxmlformats.org/drawingml/2006/table">
            <a:tbl>
              <a:tblPr/>
              <a:tblGrid>
                <a:gridCol w="2205872">
                  <a:extLst>
                    <a:ext uri="{9D8B030D-6E8A-4147-A177-3AD203B41FA5}">
                      <a16:colId xmlns:a16="http://schemas.microsoft.com/office/drawing/2014/main" val="2338605223"/>
                    </a:ext>
                  </a:extLst>
                </a:gridCol>
                <a:gridCol w="2205872">
                  <a:extLst>
                    <a:ext uri="{9D8B030D-6E8A-4147-A177-3AD203B41FA5}">
                      <a16:colId xmlns:a16="http://schemas.microsoft.com/office/drawing/2014/main" val="2355121449"/>
                    </a:ext>
                  </a:extLst>
                </a:gridCol>
                <a:gridCol w="2205872">
                  <a:extLst>
                    <a:ext uri="{9D8B030D-6E8A-4147-A177-3AD203B41FA5}">
                      <a16:colId xmlns:a16="http://schemas.microsoft.com/office/drawing/2014/main" val="2084256016"/>
                    </a:ext>
                  </a:extLst>
                </a:gridCol>
                <a:gridCol w="2205872">
                  <a:extLst>
                    <a:ext uri="{9D8B030D-6E8A-4147-A177-3AD203B41FA5}">
                      <a16:colId xmlns:a16="http://schemas.microsoft.com/office/drawing/2014/main" val="333157488"/>
                    </a:ext>
                  </a:extLst>
                </a:gridCol>
                <a:gridCol w="2205872">
                  <a:extLst>
                    <a:ext uri="{9D8B030D-6E8A-4147-A177-3AD203B41FA5}">
                      <a16:colId xmlns:a16="http://schemas.microsoft.com/office/drawing/2014/main" val="3691467314"/>
                    </a:ext>
                  </a:extLst>
                </a:gridCol>
              </a:tblGrid>
              <a:tr h="1403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729069"/>
                  </a:ext>
                </a:extLst>
              </a:tr>
              <a:tr h="24554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08.03.2023 - 08.03.2023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87836"/>
                  </a:ext>
                </a:extLst>
              </a:tr>
              <a:tr h="1403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760158"/>
                  </a:ext>
                </a:extLst>
              </a:tr>
              <a:tr h="5612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46 845,00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71140"/>
                  </a:ext>
                </a:extLst>
              </a:tr>
              <a:tr h="14031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8 008,50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156627"/>
                  </a:ext>
                </a:extLst>
              </a:tr>
              <a:tr h="14031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37,50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505625"/>
                  </a:ext>
                </a:extLst>
              </a:tr>
              <a:tr h="2455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133,32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970620"/>
                  </a:ext>
                </a:extLst>
              </a:tr>
              <a:tr h="14031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55 024,32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11302"/>
                  </a:ext>
                </a:extLst>
              </a:tr>
              <a:tr h="14031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926419"/>
                  </a:ext>
                </a:extLst>
              </a:tr>
              <a:tr h="14031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481703"/>
                  </a:ext>
                </a:extLst>
              </a:tr>
              <a:tr h="14031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107680"/>
                  </a:ext>
                </a:extLst>
              </a:tr>
              <a:tr h="14031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499698"/>
                  </a:ext>
                </a:extLst>
              </a:tr>
              <a:tr h="1403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766127"/>
                  </a:ext>
                </a:extLst>
              </a:tr>
              <a:tr h="24554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08.03.2023 - 08.03.2023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954191"/>
                  </a:ext>
                </a:extLst>
              </a:tr>
              <a:tr h="1403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147892"/>
                  </a:ext>
                </a:extLst>
              </a:tr>
              <a:tr h="5612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43 145,00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52314"/>
                  </a:ext>
                </a:extLst>
              </a:tr>
              <a:tr h="14031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5 119,60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766120"/>
                  </a:ext>
                </a:extLst>
              </a:tr>
              <a:tr h="14031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37,50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072071"/>
                  </a:ext>
                </a:extLst>
              </a:tr>
              <a:tr h="2455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133,32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797743"/>
                  </a:ext>
                </a:extLst>
              </a:tr>
              <a:tr h="14031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48 435,42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813042"/>
                  </a:ext>
                </a:extLst>
              </a:tr>
              <a:tr h="14031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091882"/>
                  </a:ext>
                </a:extLst>
              </a:tr>
              <a:tr h="14031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016491"/>
                  </a:ext>
                </a:extLst>
              </a:tr>
              <a:tr h="14031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08.03.2023 - 08.03.2023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454550"/>
                  </a:ext>
                </a:extLst>
              </a:tr>
              <a:tr h="1403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815942"/>
                  </a:ext>
                </a:extLst>
              </a:tr>
              <a:tr h="56124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3 700,00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006009"/>
                  </a:ext>
                </a:extLst>
              </a:tr>
              <a:tr h="14031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2 888,90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522658"/>
                  </a:ext>
                </a:extLst>
              </a:tr>
              <a:tr h="14031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6 588,90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183909"/>
                  </a:ext>
                </a:extLst>
              </a:tr>
              <a:tr h="14031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577858"/>
                  </a:ext>
                </a:extLst>
              </a:tr>
              <a:tr h="14031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579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781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191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2023-03-08T06:32:27Z</dcterms:created>
  <dcterms:modified xsi:type="dcterms:W3CDTF">2023-03-08T06:33:30Z</dcterms:modified>
</cp:coreProperties>
</file>