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9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5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5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2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4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2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4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33B6-881E-4B2C-B37C-FE643000748F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23E2C-A34C-4B53-B55B-28075F814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5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20123"/>
              </p:ext>
            </p:extLst>
          </p:nvPr>
        </p:nvGraphicFramePr>
        <p:xfrm>
          <a:off x="641024" y="518478"/>
          <a:ext cx="11274455" cy="5658486"/>
        </p:xfrm>
        <a:graphic>
          <a:graphicData uri="http://schemas.openxmlformats.org/drawingml/2006/table">
            <a:tbl>
              <a:tblPr/>
              <a:tblGrid>
                <a:gridCol w="2254891">
                  <a:extLst>
                    <a:ext uri="{9D8B030D-6E8A-4147-A177-3AD203B41FA5}">
                      <a16:colId xmlns:a16="http://schemas.microsoft.com/office/drawing/2014/main" val="300219630"/>
                    </a:ext>
                  </a:extLst>
                </a:gridCol>
                <a:gridCol w="2254891">
                  <a:extLst>
                    <a:ext uri="{9D8B030D-6E8A-4147-A177-3AD203B41FA5}">
                      <a16:colId xmlns:a16="http://schemas.microsoft.com/office/drawing/2014/main" val="2153839563"/>
                    </a:ext>
                  </a:extLst>
                </a:gridCol>
                <a:gridCol w="2254891">
                  <a:extLst>
                    <a:ext uri="{9D8B030D-6E8A-4147-A177-3AD203B41FA5}">
                      <a16:colId xmlns:a16="http://schemas.microsoft.com/office/drawing/2014/main" val="619273914"/>
                    </a:ext>
                  </a:extLst>
                </a:gridCol>
                <a:gridCol w="2254891">
                  <a:extLst>
                    <a:ext uri="{9D8B030D-6E8A-4147-A177-3AD203B41FA5}">
                      <a16:colId xmlns:a16="http://schemas.microsoft.com/office/drawing/2014/main" val="3248603202"/>
                    </a:ext>
                  </a:extLst>
                </a:gridCol>
                <a:gridCol w="2254891">
                  <a:extLst>
                    <a:ext uri="{9D8B030D-6E8A-4147-A177-3AD203B41FA5}">
                      <a16:colId xmlns:a16="http://schemas.microsoft.com/office/drawing/2014/main" val="2515928622"/>
                    </a:ext>
                  </a:extLst>
                </a:gridCol>
              </a:tblGrid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737711"/>
                  </a:ext>
                </a:extLst>
              </a:tr>
              <a:tr h="56584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07.03.2023 - 07.03.2023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8976"/>
                  </a:ext>
                </a:extLst>
              </a:tr>
              <a:tr h="32334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57156"/>
                  </a:ext>
                </a:extLst>
              </a:tr>
              <a:tr h="32334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5 992,12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29112"/>
                  </a:ext>
                </a:extLst>
              </a:tr>
              <a:tr h="32334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5 992,12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471004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631049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810830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797356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146406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899345"/>
                  </a:ext>
                </a:extLst>
              </a:tr>
              <a:tr h="56584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07.03.2023 - 07.03.2023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621217"/>
                  </a:ext>
                </a:extLst>
              </a:tr>
              <a:tr h="32334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58248"/>
                  </a:ext>
                </a:extLst>
              </a:tr>
              <a:tr h="32334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5 992,12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38371"/>
                  </a:ext>
                </a:extLst>
              </a:tr>
              <a:tr h="32334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5 992,12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98803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429640"/>
                  </a:ext>
                </a:extLst>
              </a:tr>
              <a:tr h="32334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157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66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2023-03-07T06:26:37Z</dcterms:created>
  <dcterms:modified xsi:type="dcterms:W3CDTF">2023-03-07T06:27:27Z</dcterms:modified>
</cp:coreProperties>
</file>