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792C-1941-448A-83E7-DD93BE29B5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CBFB-131C-42C0-846E-4212C2B4F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0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792C-1941-448A-83E7-DD93BE29B5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CBFB-131C-42C0-846E-4212C2B4F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28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792C-1941-448A-83E7-DD93BE29B5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CBFB-131C-42C0-846E-4212C2B4F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07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792C-1941-448A-83E7-DD93BE29B5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CBFB-131C-42C0-846E-4212C2B4F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4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792C-1941-448A-83E7-DD93BE29B5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CBFB-131C-42C0-846E-4212C2B4F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9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792C-1941-448A-83E7-DD93BE29B5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CBFB-131C-42C0-846E-4212C2B4F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00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792C-1941-448A-83E7-DD93BE29B5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CBFB-131C-42C0-846E-4212C2B4F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5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792C-1941-448A-83E7-DD93BE29B5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CBFB-131C-42C0-846E-4212C2B4F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3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792C-1941-448A-83E7-DD93BE29B5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CBFB-131C-42C0-846E-4212C2B4F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11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792C-1941-448A-83E7-DD93BE29B5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CBFB-131C-42C0-846E-4212C2B4F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0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792C-1941-448A-83E7-DD93BE29B5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ECBFB-131C-42C0-846E-4212C2B4F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4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F792C-1941-448A-83E7-DD93BE29B5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ECBFB-131C-42C0-846E-4212C2B4F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7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509894"/>
              </p:ext>
            </p:extLst>
          </p:nvPr>
        </p:nvGraphicFramePr>
        <p:xfrm>
          <a:off x="603315" y="443060"/>
          <a:ext cx="11302740" cy="5733900"/>
        </p:xfrm>
        <a:graphic>
          <a:graphicData uri="http://schemas.openxmlformats.org/drawingml/2006/table">
            <a:tbl>
              <a:tblPr/>
              <a:tblGrid>
                <a:gridCol w="2260548">
                  <a:extLst>
                    <a:ext uri="{9D8B030D-6E8A-4147-A177-3AD203B41FA5}">
                      <a16:colId xmlns:a16="http://schemas.microsoft.com/office/drawing/2014/main" val="4223919065"/>
                    </a:ext>
                  </a:extLst>
                </a:gridCol>
                <a:gridCol w="2260548">
                  <a:extLst>
                    <a:ext uri="{9D8B030D-6E8A-4147-A177-3AD203B41FA5}">
                      <a16:colId xmlns:a16="http://schemas.microsoft.com/office/drawing/2014/main" val="2583283152"/>
                    </a:ext>
                  </a:extLst>
                </a:gridCol>
                <a:gridCol w="2260548">
                  <a:extLst>
                    <a:ext uri="{9D8B030D-6E8A-4147-A177-3AD203B41FA5}">
                      <a16:colId xmlns:a16="http://schemas.microsoft.com/office/drawing/2014/main" val="2542637993"/>
                    </a:ext>
                  </a:extLst>
                </a:gridCol>
                <a:gridCol w="2260548">
                  <a:extLst>
                    <a:ext uri="{9D8B030D-6E8A-4147-A177-3AD203B41FA5}">
                      <a16:colId xmlns:a16="http://schemas.microsoft.com/office/drawing/2014/main" val="3395868327"/>
                    </a:ext>
                  </a:extLst>
                </a:gridCol>
                <a:gridCol w="2260548">
                  <a:extLst>
                    <a:ext uri="{9D8B030D-6E8A-4147-A177-3AD203B41FA5}">
                      <a16:colId xmlns:a16="http://schemas.microsoft.com/office/drawing/2014/main" val="3322662373"/>
                    </a:ext>
                  </a:extLst>
                </a:gridCol>
              </a:tblGrid>
              <a:tr h="19944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807631"/>
                  </a:ext>
                </a:extLst>
              </a:tr>
              <a:tr h="3490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06.03.2023 - 06.03.2023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235993"/>
                  </a:ext>
                </a:extLst>
              </a:tr>
              <a:tr h="1994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187583"/>
                  </a:ext>
                </a:extLst>
              </a:tr>
              <a:tr h="1994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6 235,74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81369"/>
                  </a:ext>
                </a:extLst>
              </a:tr>
              <a:tr h="3490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31 058,55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270315"/>
                  </a:ext>
                </a:extLst>
              </a:tr>
              <a:tr h="19944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37 294,29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145332"/>
                  </a:ext>
                </a:extLst>
              </a:tr>
              <a:tr h="19944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333687"/>
                  </a:ext>
                </a:extLst>
              </a:tr>
              <a:tr h="19944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085480"/>
                  </a:ext>
                </a:extLst>
              </a:tr>
              <a:tr h="19944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6316369"/>
                  </a:ext>
                </a:extLst>
              </a:tr>
              <a:tr h="19944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655225"/>
                  </a:ext>
                </a:extLst>
              </a:tr>
              <a:tr h="19944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574271"/>
                  </a:ext>
                </a:extLst>
              </a:tr>
              <a:tr h="3490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06.03.2023 - 06.03.2023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103513"/>
                  </a:ext>
                </a:extLst>
              </a:tr>
              <a:tr h="1994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769825"/>
                  </a:ext>
                </a:extLst>
              </a:tr>
              <a:tr h="1994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4 367,92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00290"/>
                  </a:ext>
                </a:extLst>
              </a:tr>
              <a:tr h="3490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2 255,52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031829"/>
                  </a:ext>
                </a:extLst>
              </a:tr>
              <a:tr h="19944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6 623,44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820852"/>
                  </a:ext>
                </a:extLst>
              </a:tr>
              <a:tr h="199440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421099"/>
                  </a:ext>
                </a:extLst>
              </a:tr>
              <a:tr h="19944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03330"/>
                  </a:ext>
                </a:extLst>
              </a:tr>
              <a:tr h="19944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r>
                        <a:rPr lang="bg-BG" sz="900" dirty="0" smtClean="0">
                          <a:effectLst/>
                        </a:rPr>
                        <a:t>)</a:t>
                      </a:r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06.03.2023 - 06.03.2023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01061"/>
                  </a:ext>
                </a:extLst>
              </a:tr>
              <a:tr h="1994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234002"/>
                  </a:ext>
                </a:extLst>
              </a:tr>
              <a:tr h="1994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1 867,82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810503"/>
                  </a:ext>
                </a:extLst>
              </a:tr>
              <a:tr h="3490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28 803,03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85374"/>
                  </a:ext>
                </a:extLst>
              </a:tr>
              <a:tr h="19944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30 670,85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894506"/>
                  </a:ext>
                </a:extLst>
              </a:tr>
              <a:tr h="19944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671522"/>
                  </a:ext>
                </a:extLst>
              </a:tr>
              <a:tr h="19944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87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741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2023-03-06T06:30:52Z</dcterms:created>
  <dcterms:modified xsi:type="dcterms:W3CDTF">2023-03-06T06:31:48Z</dcterms:modified>
</cp:coreProperties>
</file>