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0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8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9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7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3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4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1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8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9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3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1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98DA2-6077-4A06-9163-CFD99E0EA8D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DC8B4-3315-4448-B8B7-F801F462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4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53185"/>
              </p:ext>
            </p:extLst>
          </p:nvPr>
        </p:nvGraphicFramePr>
        <p:xfrm>
          <a:off x="622170" y="329934"/>
          <a:ext cx="11189615" cy="5847032"/>
        </p:xfrm>
        <a:graphic>
          <a:graphicData uri="http://schemas.openxmlformats.org/drawingml/2006/table">
            <a:tbl>
              <a:tblPr/>
              <a:tblGrid>
                <a:gridCol w="2237923">
                  <a:extLst>
                    <a:ext uri="{9D8B030D-6E8A-4147-A177-3AD203B41FA5}">
                      <a16:colId xmlns:a16="http://schemas.microsoft.com/office/drawing/2014/main" val="418587210"/>
                    </a:ext>
                  </a:extLst>
                </a:gridCol>
                <a:gridCol w="2237923">
                  <a:extLst>
                    <a:ext uri="{9D8B030D-6E8A-4147-A177-3AD203B41FA5}">
                      <a16:colId xmlns:a16="http://schemas.microsoft.com/office/drawing/2014/main" val="2187225848"/>
                    </a:ext>
                  </a:extLst>
                </a:gridCol>
                <a:gridCol w="2237923">
                  <a:extLst>
                    <a:ext uri="{9D8B030D-6E8A-4147-A177-3AD203B41FA5}">
                      <a16:colId xmlns:a16="http://schemas.microsoft.com/office/drawing/2014/main" val="2697992966"/>
                    </a:ext>
                  </a:extLst>
                </a:gridCol>
                <a:gridCol w="2237923">
                  <a:extLst>
                    <a:ext uri="{9D8B030D-6E8A-4147-A177-3AD203B41FA5}">
                      <a16:colId xmlns:a16="http://schemas.microsoft.com/office/drawing/2014/main" val="3307146971"/>
                    </a:ext>
                  </a:extLst>
                </a:gridCol>
                <a:gridCol w="2237923">
                  <a:extLst>
                    <a:ext uri="{9D8B030D-6E8A-4147-A177-3AD203B41FA5}">
                      <a16:colId xmlns:a16="http://schemas.microsoft.com/office/drawing/2014/main" val="2295686099"/>
                    </a:ext>
                  </a:extLst>
                </a:gridCol>
              </a:tblGrid>
              <a:tr h="2542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622309"/>
                  </a:ext>
                </a:extLst>
              </a:tr>
              <a:tr h="4448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02.03.2023 - 02.03.2023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097208"/>
                  </a:ext>
                </a:extLst>
              </a:tr>
              <a:tr h="25421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61238"/>
                  </a:ext>
                </a:extLst>
              </a:tr>
              <a:tr h="2542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961,50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627433"/>
                  </a:ext>
                </a:extLst>
              </a:tr>
              <a:tr h="2542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124,07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811301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33 973,24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22853"/>
                  </a:ext>
                </a:extLst>
              </a:tr>
              <a:tr h="25421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35 058,81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50546"/>
                  </a:ext>
                </a:extLst>
              </a:tr>
              <a:tr h="25421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473421"/>
                  </a:ext>
                </a:extLst>
              </a:tr>
              <a:tr h="25421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10061"/>
                  </a:ext>
                </a:extLst>
              </a:tr>
              <a:tr h="25421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85778"/>
                  </a:ext>
                </a:extLst>
              </a:tr>
              <a:tr h="25421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237093"/>
                  </a:ext>
                </a:extLst>
              </a:tr>
              <a:tr h="2542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894604"/>
                  </a:ext>
                </a:extLst>
              </a:tr>
              <a:tr h="4448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02.03.2023 - 02.03.2023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104"/>
                  </a:ext>
                </a:extLst>
              </a:tr>
              <a:tr h="25421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238633"/>
                  </a:ext>
                </a:extLst>
              </a:tr>
              <a:tr h="2542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961,50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411521"/>
                  </a:ext>
                </a:extLst>
              </a:tr>
              <a:tr h="2542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124,07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369670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33 973,24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47315"/>
                  </a:ext>
                </a:extLst>
              </a:tr>
              <a:tr h="25421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35 058,81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768680"/>
                  </a:ext>
                </a:extLst>
              </a:tr>
              <a:tr h="25421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063075"/>
                  </a:ext>
                </a:extLst>
              </a:tr>
              <a:tr h="25421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52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74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2023-03-06T07:28:24Z</dcterms:created>
  <dcterms:modified xsi:type="dcterms:W3CDTF">2023-03-06T07:29:23Z</dcterms:modified>
</cp:coreProperties>
</file>