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2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6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9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4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9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4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8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2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3B439-810A-48BD-9FF5-9ACC8C0C635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1595B-653A-4E9B-B77D-8273D4624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1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87496"/>
              </p:ext>
            </p:extLst>
          </p:nvPr>
        </p:nvGraphicFramePr>
        <p:xfrm>
          <a:off x="725863" y="160271"/>
          <a:ext cx="10887960" cy="6476203"/>
        </p:xfrm>
        <a:graphic>
          <a:graphicData uri="http://schemas.openxmlformats.org/drawingml/2006/table">
            <a:tbl>
              <a:tblPr/>
              <a:tblGrid>
                <a:gridCol w="2177592">
                  <a:extLst>
                    <a:ext uri="{9D8B030D-6E8A-4147-A177-3AD203B41FA5}">
                      <a16:colId xmlns:a16="http://schemas.microsoft.com/office/drawing/2014/main" val="1387589434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597916196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3202149879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1615075602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4193010847"/>
                    </a:ext>
                  </a:extLst>
                </a:gridCol>
              </a:tblGrid>
              <a:tr h="1545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5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613581"/>
                  </a:ext>
                </a:extLst>
              </a:tr>
              <a:tr h="205729">
                <a:tc gridSpan="2">
                  <a:txBody>
                    <a:bodyPr/>
                    <a:lstStyle/>
                    <a:p>
                      <a:pPr algn="l"/>
                      <a:r>
                        <a:rPr lang="ru-RU" sz="85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28.02.2023 - 28.02.2023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624997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69314"/>
                  </a:ext>
                </a:extLst>
              </a:tr>
              <a:tr h="560583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23 985,53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605053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31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28 739,64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60289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Други разходи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3 500,00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509920"/>
                  </a:ext>
                </a:extLst>
              </a:tr>
              <a:tr h="205729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6 356,09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257013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42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62 581,26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891824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259486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54794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779836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196422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5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835399"/>
                  </a:ext>
                </a:extLst>
              </a:tr>
              <a:tr h="205729">
                <a:tc gridSpan="2">
                  <a:txBody>
                    <a:bodyPr/>
                    <a:lstStyle/>
                    <a:p>
                      <a:pPr algn="l"/>
                      <a:r>
                        <a:rPr lang="ru-RU" sz="85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28.02.2023 - 28.02.2023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960796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963070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8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1 424,32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690368"/>
                  </a:ext>
                </a:extLst>
              </a:tr>
              <a:tr h="205729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2 376,00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54475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9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3 800,32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332215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endParaRPr lang="en-US" sz="850" dirty="0"/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454202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128204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БАИ ( 0740010003 )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28.02.2023 - 28.02.2023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748836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139498"/>
                  </a:ext>
                </a:extLst>
              </a:tr>
              <a:tr h="560583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01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23 985,53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61598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21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15 008,05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325987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Други разходи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3 500,00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23936"/>
                  </a:ext>
                </a:extLst>
              </a:tr>
              <a:tr h="205729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88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7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3 980,09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638242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31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46 473,67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18653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706733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239362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ИАНМСП ( 0740020001 )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28.02.2023 - 28.02.2023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96136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Код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Описание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Брой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50">
                          <a:effectLst/>
                        </a:rPr>
                        <a:t>Сума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5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47956"/>
                  </a:ext>
                </a:extLst>
              </a:tr>
              <a:tr h="154514">
                <a:tc>
                  <a:txBody>
                    <a:bodyPr/>
                    <a:lstStyle/>
                    <a:p>
                      <a:pPr algn="ctr"/>
                      <a:r>
                        <a:rPr lang="en-US" sz="850">
                          <a:effectLst/>
                        </a:rPr>
                        <a:t>10 xxxx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50">
                          <a:effectLst/>
                        </a:rPr>
                        <a:t>Издръжка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12 307,27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59476"/>
                  </a:ext>
                </a:extLst>
              </a:tr>
              <a:tr h="154514">
                <a:tc gridSpan="2"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Общо: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50">
                          <a:effectLst/>
                        </a:rPr>
                        <a:t>2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50">
                          <a:effectLst/>
                        </a:rPr>
                        <a:t>12 307,27 лв.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50" dirty="0">
                        <a:effectLst/>
                      </a:endParaRP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02623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37530"/>
                  </a:ext>
                </a:extLst>
              </a:tr>
              <a:tr h="154514">
                <a:tc gridSpan="5">
                  <a:txBody>
                    <a:bodyPr/>
                    <a:lstStyle/>
                    <a:p>
                      <a:r>
                        <a:rPr lang="en-US" sz="850" dirty="0"/>
                        <a:t> </a:t>
                      </a:r>
                    </a:p>
                  </a:txBody>
                  <a:tcPr marL="24309" marR="24309" marT="12155" marB="121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7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26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213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2023-02-28T06:29:35Z</dcterms:created>
  <dcterms:modified xsi:type="dcterms:W3CDTF">2023-02-28T06:31:08Z</dcterms:modified>
</cp:coreProperties>
</file>