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FD4EF-6A10-427E-BBD0-F72A82D27B2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7C58-0BAD-4A5A-AF5B-FF0BE7988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14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FD4EF-6A10-427E-BBD0-F72A82D27B2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7C58-0BAD-4A5A-AF5B-FF0BE7988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64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FD4EF-6A10-427E-BBD0-F72A82D27B2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7C58-0BAD-4A5A-AF5B-FF0BE7988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56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FD4EF-6A10-427E-BBD0-F72A82D27B2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7C58-0BAD-4A5A-AF5B-FF0BE7988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510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FD4EF-6A10-427E-BBD0-F72A82D27B2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7C58-0BAD-4A5A-AF5B-FF0BE7988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3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FD4EF-6A10-427E-BBD0-F72A82D27B2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7C58-0BAD-4A5A-AF5B-FF0BE7988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884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FD4EF-6A10-427E-BBD0-F72A82D27B2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7C58-0BAD-4A5A-AF5B-FF0BE7988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01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FD4EF-6A10-427E-BBD0-F72A82D27B2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7C58-0BAD-4A5A-AF5B-FF0BE7988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11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FD4EF-6A10-427E-BBD0-F72A82D27B2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7C58-0BAD-4A5A-AF5B-FF0BE7988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738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FD4EF-6A10-427E-BBD0-F72A82D27B2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7C58-0BAD-4A5A-AF5B-FF0BE7988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06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FD4EF-6A10-427E-BBD0-F72A82D27B2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7C58-0BAD-4A5A-AF5B-FF0BE7988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31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FD4EF-6A10-427E-BBD0-F72A82D27B2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07C58-0BAD-4A5A-AF5B-FF0BE7988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58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229339"/>
              </p:ext>
            </p:extLst>
          </p:nvPr>
        </p:nvGraphicFramePr>
        <p:xfrm>
          <a:off x="970960" y="603318"/>
          <a:ext cx="10473180" cy="5573646"/>
        </p:xfrm>
        <a:graphic>
          <a:graphicData uri="http://schemas.openxmlformats.org/drawingml/2006/table">
            <a:tbl>
              <a:tblPr/>
              <a:tblGrid>
                <a:gridCol w="2094636">
                  <a:extLst>
                    <a:ext uri="{9D8B030D-6E8A-4147-A177-3AD203B41FA5}">
                      <a16:colId xmlns:a16="http://schemas.microsoft.com/office/drawing/2014/main" val="2311087802"/>
                    </a:ext>
                  </a:extLst>
                </a:gridCol>
                <a:gridCol w="2094636">
                  <a:extLst>
                    <a:ext uri="{9D8B030D-6E8A-4147-A177-3AD203B41FA5}">
                      <a16:colId xmlns:a16="http://schemas.microsoft.com/office/drawing/2014/main" val="901755913"/>
                    </a:ext>
                  </a:extLst>
                </a:gridCol>
                <a:gridCol w="2094636">
                  <a:extLst>
                    <a:ext uri="{9D8B030D-6E8A-4147-A177-3AD203B41FA5}">
                      <a16:colId xmlns:a16="http://schemas.microsoft.com/office/drawing/2014/main" val="3649481579"/>
                    </a:ext>
                  </a:extLst>
                </a:gridCol>
                <a:gridCol w="2094636">
                  <a:extLst>
                    <a:ext uri="{9D8B030D-6E8A-4147-A177-3AD203B41FA5}">
                      <a16:colId xmlns:a16="http://schemas.microsoft.com/office/drawing/2014/main" val="556528202"/>
                    </a:ext>
                  </a:extLst>
                </a:gridCol>
                <a:gridCol w="2094636">
                  <a:extLst>
                    <a:ext uri="{9D8B030D-6E8A-4147-A177-3AD203B41FA5}">
                      <a16:colId xmlns:a16="http://schemas.microsoft.com/office/drawing/2014/main" val="2979368887"/>
                    </a:ext>
                  </a:extLst>
                </a:gridCol>
              </a:tblGrid>
              <a:tr h="31849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89686"/>
                  </a:ext>
                </a:extLst>
              </a:tr>
              <a:tr h="557365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2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27.02.2023 - 27.02.2023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4776166"/>
                  </a:ext>
                </a:extLst>
              </a:tr>
              <a:tr h="318494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Описание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Брой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Сума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349329"/>
                  </a:ext>
                </a:extLst>
              </a:tr>
              <a:tr h="318494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10 xxxx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Издръжка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4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1 797,72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931765"/>
                  </a:ext>
                </a:extLst>
              </a:tr>
              <a:tr h="318494">
                <a:tc gridSpan="2"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Общо: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4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1 797,72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457562"/>
                  </a:ext>
                </a:extLst>
              </a:tr>
              <a:tr h="31849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989974"/>
                  </a:ext>
                </a:extLst>
              </a:tr>
              <a:tr h="31849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981521"/>
                  </a:ext>
                </a:extLst>
              </a:tr>
              <a:tr h="31849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680312"/>
                  </a:ext>
                </a:extLst>
              </a:tr>
              <a:tr h="31849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029662"/>
                  </a:ext>
                </a:extLst>
              </a:tr>
              <a:tr h="31849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141754"/>
                  </a:ext>
                </a:extLst>
              </a:tr>
              <a:tr h="557365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М-во на </a:t>
                      </a:r>
                      <a:r>
                        <a:rPr lang="ru-RU" sz="1200" dirty="0" err="1">
                          <a:effectLst/>
                        </a:rPr>
                        <a:t>иновациите</a:t>
                      </a:r>
                      <a:r>
                        <a:rPr lang="ru-RU" sz="1200" dirty="0">
                          <a:effectLst/>
                        </a:rPr>
                        <a:t> и </a:t>
                      </a:r>
                      <a:r>
                        <a:rPr lang="ru-RU" sz="1200" dirty="0" err="1">
                          <a:effectLst/>
                        </a:rPr>
                        <a:t>растежа</a:t>
                      </a:r>
                      <a:r>
                        <a:rPr lang="ru-RU" sz="1200">
                          <a:effectLst/>
                        </a:rPr>
                        <a:t>-ЦУ </a:t>
                      </a:r>
                      <a:r>
                        <a:rPr lang="ru-RU" sz="1200">
                          <a:effectLst/>
                        </a:rPr>
                        <a:t>( </a:t>
                      </a:r>
                      <a:r>
                        <a:rPr lang="ru-RU" sz="1200" smtClean="0">
                          <a:effectLst/>
                        </a:rPr>
                        <a:t>074 </a:t>
                      </a:r>
                      <a:r>
                        <a:rPr lang="ru-RU" sz="1200">
                          <a:effectLst/>
                        </a:rPr>
                        <a:t>)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2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27.02.2023 - 27.02.2023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321694"/>
                  </a:ext>
                </a:extLst>
              </a:tr>
              <a:tr h="318494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Описание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Брой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Сума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127334"/>
                  </a:ext>
                </a:extLst>
              </a:tr>
              <a:tr h="318494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10 xxxx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Издръжка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4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1 797,72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 dirty="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479140"/>
                  </a:ext>
                </a:extLst>
              </a:tr>
              <a:tr h="318494">
                <a:tc gridSpan="2"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Общо: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4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1 797,72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 dirty="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22607"/>
                  </a:ext>
                </a:extLst>
              </a:tr>
              <a:tr h="31849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328622"/>
                  </a:ext>
                </a:extLst>
              </a:tr>
              <a:tr h="31849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902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4891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2023-02-27T06:28:27Z</dcterms:created>
  <dcterms:modified xsi:type="dcterms:W3CDTF">2023-02-27T06:29:13Z</dcterms:modified>
</cp:coreProperties>
</file>