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3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4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5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7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7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3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7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4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90B1-7182-425E-8F15-9EBBAAF41F07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36FF-0155-471C-A122-F10993067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154952"/>
              </p:ext>
            </p:extLst>
          </p:nvPr>
        </p:nvGraphicFramePr>
        <p:xfrm>
          <a:off x="697582" y="518473"/>
          <a:ext cx="11076495" cy="5658490"/>
        </p:xfrm>
        <a:graphic>
          <a:graphicData uri="http://schemas.openxmlformats.org/drawingml/2006/table">
            <a:tbl>
              <a:tblPr/>
              <a:tblGrid>
                <a:gridCol w="2215299">
                  <a:extLst>
                    <a:ext uri="{9D8B030D-6E8A-4147-A177-3AD203B41FA5}">
                      <a16:colId xmlns:a16="http://schemas.microsoft.com/office/drawing/2014/main" val="2678481053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3683502491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136186961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1361172446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3212779254"/>
                    </a:ext>
                  </a:extLst>
                </a:gridCol>
              </a:tblGrid>
              <a:tr h="1951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630652"/>
                  </a:ext>
                </a:extLst>
              </a:tr>
              <a:tr h="34146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24.02.2023 - 24.02.2023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975745"/>
                  </a:ext>
                </a:extLst>
              </a:tr>
              <a:tr h="1951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200183"/>
                  </a:ext>
                </a:extLst>
              </a:tr>
              <a:tr h="7804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837 221,41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904894"/>
                  </a:ext>
                </a:extLst>
              </a:tr>
              <a:tr h="1951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7 840,00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829432"/>
                  </a:ext>
                </a:extLst>
              </a:tr>
              <a:tr h="3414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1 334,00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86422"/>
                  </a:ext>
                </a:extLst>
              </a:tr>
              <a:tr h="1951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846 395,41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92877"/>
                  </a:ext>
                </a:extLst>
              </a:tr>
              <a:tr h="1951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00088"/>
                  </a:ext>
                </a:extLst>
              </a:tr>
              <a:tr h="1951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776143"/>
                  </a:ext>
                </a:extLst>
              </a:tr>
              <a:tr h="1951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998693"/>
                  </a:ext>
                </a:extLst>
              </a:tr>
              <a:tr h="19512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117026"/>
                  </a:ext>
                </a:extLst>
              </a:tr>
              <a:tr h="1951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666733"/>
                  </a:ext>
                </a:extLst>
              </a:tr>
              <a:tr h="34146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24.02.2023 - 24.02.2023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634885"/>
                  </a:ext>
                </a:extLst>
              </a:tr>
              <a:tr h="1951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090504"/>
                  </a:ext>
                </a:extLst>
              </a:tr>
              <a:tr h="7804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837 221,41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976675"/>
                  </a:ext>
                </a:extLst>
              </a:tr>
              <a:tr h="1951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7 840,00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370527"/>
                  </a:ext>
                </a:extLst>
              </a:tr>
              <a:tr h="3414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1 334,00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435"/>
                  </a:ext>
                </a:extLst>
              </a:tr>
              <a:tr h="1951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846 395,41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781781"/>
                  </a:ext>
                </a:extLst>
              </a:tr>
              <a:tr h="19512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68247"/>
                  </a:ext>
                </a:extLst>
              </a:tr>
              <a:tr h="19512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977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289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2023-02-24T06:24:50Z</dcterms:created>
  <dcterms:modified xsi:type="dcterms:W3CDTF">2023-02-24T06:25:46Z</dcterms:modified>
</cp:coreProperties>
</file>