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2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7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4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2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6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3E5C-DA76-4A75-B2AF-6E78D3856F3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092A-CD3E-4353-8C66-31AA4C8BE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6011"/>
              </p:ext>
            </p:extLst>
          </p:nvPr>
        </p:nvGraphicFramePr>
        <p:xfrm>
          <a:off x="575035" y="433638"/>
          <a:ext cx="10972800" cy="5983016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:a16="http://schemas.microsoft.com/office/drawing/2014/main" val="170178136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2047162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26515039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3623632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9507782"/>
                    </a:ext>
                  </a:extLst>
                </a:gridCol>
              </a:tblGrid>
              <a:tr h="1574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019516"/>
                  </a:ext>
                </a:extLst>
              </a:tr>
              <a:tr h="2763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23.02.2023 - 23.02.2023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794660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532412"/>
                  </a:ext>
                </a:extLst>
              </a:tr>
              <a:tr h="6330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44 230,99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992370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1 360,56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12603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5 624,35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81698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51 215,90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17233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444515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23616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124218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35373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08585"/>
                  </a:ext>
                </a:extLst>
              </a:tr>
              <a:tr h="2763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23.02.2023 - 23.02.2023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7066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63486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438,00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74964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13783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448,00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64573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0291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77939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23.02.2023 - 23.02.2023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948985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9299"/>
                  </a:ext>
                </a:extLst>
              </a:tr>
              <a:tr h="6330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44 230,99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74393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922,56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51599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5 614,35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629618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50 767,90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431844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111145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5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4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2023-02-23T06:20:28Z</dcterms:created>
  <dcterms:modified xsi:type="dcterms:W3CDTF">2023-02-23T06:21:11Z</dcterms:modified>
</cp:coreProperties>
</file>