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9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2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2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3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7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4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2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6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0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4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13E5C-DA76-4A75-B2AF-6E78D3856F3E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3092A-CD3E-4353-8C66-31AA4C8BE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5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26011"/>
              </p:ext>
            </p:extLst>
          </p:nvPr>
        </p:nvGraphicFramePr>
        <p:xfrm>
          <a:off x="575035" y="433638"/>
          <a:ext cx="10972800" cy="5983016"/>
        </p:xfrm>
        <a:graphic>
          <a:graphicData uri="http://schemas.openxmlformats.org/drawingml/2006/table">
            <a:tbl>
              <a:tblPr/>
              <a:tblGrid>
                <a:gridCol w="2194560">
                  <a:extLst>
                    <a:ext uri="{9D8B030D-6E8A-4147-A177-3AD203B41FA5}">
                      <a16:colId xmlns:a16="http://schemas.microsoft.com/office/drawing/2014/main" val="1701781360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20471624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26515039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153623632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19507782"/>
                    </a:ext>
                  </a:extLst>
                </a:gridCol>
              </a:tblGrid>
              <a:tr h="15741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019516"/>
                  </a:ext>
                </a:extLst>
              </a:tr>
              <a:tr h="2763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23.02.2023 - 23.02.2023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794660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532412"/>
                  </a:ext>
                </a:extLst>
              </a:tr>
              <a:tr h="6330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44 230,99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992370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1 360,56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112603"/>
                  </a:ext>
                </a:extLst>
              </a:tr>
              <a:tr h="2763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5 624,35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881698"/>
                  </a:ext>
                </a:extLst>
              </a:tr>
              <a:tr h="15741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51 215,90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917233"/>
                  </a:ext>
                </a:extLst>
              </a:tr>
              <a:tr h="15741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444515"/>
                  </a:ext>
                </a:extLst>
              </a:tr>
              <a:tr h="15741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823616"/>
                  </a:ext>
                </a:extLst>
              </a:tr>
              <a:tr h="15741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124218"/>
                  </a:ext>
                </a:extLst>
              </a:tr>
              <a:tr h="15741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635373"/>
                  </a:ext>
                </a:extLst>
              </a:tr>
              <a:tr h="15741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208585"/>
                  </a:ext>
                </a:extLst>
              </a:tr>
              <a:tr h="2763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23.02.2023 - 23.02.2023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357066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663486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438,00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074964"/>
                  </a:ext>
                </a:extLst>
              </a:tr>
              <a:tr h="2763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913783"/>
                  </a:ext>
                </a:extLst>
              </a:tr>
              <a:tr h="15741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448,00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64573"/>
                  </a:ext>
                </a:extLst>
              </a:tr>
              <a:tr h="15741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30291"/>
                  </a:ext>
                </a:extLst>
              </a:tr>
              <a:tr h="15741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077939"/>
                  </a:ext>
                </a:extLst>
              </a:tr>
              <a:tr h="15741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23.02.2023 - 23.02.2023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948985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09299"/>
                  </a:ext>
                </a:extLst>
              </a:tr>
              <a:tr h="6330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44 230,99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674393"/>
                  </a:ext>
                </a:extLst>
              </a:tr>
              <a:tr h="15741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922,56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751599"/>
                  </a:ext>
                </a:extLst>
              </a:tr>
              <a:tr h="2763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5 614,35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629618"/>
                  </a:ext>
                </a:extLst>
              </a:tr>
              <a:tr h="15741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50 767,90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431844"/>
                  </a:ext>
                </a:extLst>
              </a:tr>
              <a:tr h="15741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111145"/>
                  </a:ext>
                </a:extLst>
              </a:tr>
              <a:tr h="15741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859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4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2023-02-23T06:20:28Z</dcterms:created>
  <dcterms:modified xsi:type="dcterms:W3CDTF">2023-02-23T06:21:11Z</dcterms:modified>
</cp:coreProperties>
</file>