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F5D-362D-4433-82B3-B1FEEA226F5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4748-99C2-4F15-AD34-61BCA741B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6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F5D-362D-4433-82B3-B1FEEA226F5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4748-99C2-4F15-AD34-61BCA741B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6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F5D-362D-4433-82B3-B1FEEA226F5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4748-99C2-4F15-AD34-61BCA741B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8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F5D-362D-4433-82B3-B1FEEA226F5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4748-99C2-4F15-AD34-61BCA741B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F5D-362D-4433-82B3-B1FEEA226F5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4748-99C2-4F15-AD34-61BCA741B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1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F5D-362D-4433-82B3-B1FEEA226F5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4748-99C2-4F15-AD34-61BCA741B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7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F5D-362D-4433-82B3-B1FEEA226F5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4748-99C2-4F15-AD34-61BCA741B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1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F5D-362D-4433-82B3-B1FEEA226F5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4748-99C2-4F15-AD34-61BCA741B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3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F5D-362D-4433-82B3-B1FEEA226F5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4748-99C2-4F15-AD34-61BCA741B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F5D-362D-4433-82B3-B1FEEA226F5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4748-99C2-4F15-AD34-61BCA741B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6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F5D-362D-4433-82B3-B1FEEA226F5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4748-99C2-4F15-AD34-61BCA741B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0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61F5D-362D-4433-82B3-B1FEEA226F5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64748-99C2-4F15-AD34-61BCA741B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98808"/>
              </p:ext>
            </p:extLst>
          </p:nvPr>
        </p:nvGraphicFramePr>
        <p:xfrm>
          <a:off x="848410" y="405354"/>
          <a:ext cx="10699425" cy="5799528"/>
        </p:xfrm>
        <a:graphic>
          <a:graphicData uri="http://schemas.openxmlformats.org/drawingml/2006/table">
            <a:tbl>
              <a:tblPr/>
              <a:tblGrid>
                <a:gridCol w="2139885">
                  <a:extLst>
                    <a:ext uri="{9D8B030D-6E8A-4147-A177-3AD203B41FA5}">
                      <a16:colId xmlns:a16="http://schemas.microsoft.com/office/drawing/2014/main" val="434496888"/>
                    </a:ext>
                  </a:extLst>
                </a:gridCol>
                <a:gridCol w="2139885">
                  <a:extLst>
                    <a:ext uri="{9D8B030D-6E8A-4147-A177-3AD203B41FA5}">
                      <a16:colId xmlns:a16="http://schemas.microsoft.com/office/drawing/2014/main" val="2262460740"/>
                    </a:ext>
                  </a:extLst>
                </a:gridCol>
                <a:gridCol w="2139885">
                  <a:extLst>
                    <a:ext uri="{9D8B030D-6E8A-4147-A177-3AD203B41FA5}">
                      <a16:colId xmlns:a16="http://schemas.microsoft.com/office/drawing/2014/main" val="1673072134"/>
                    </a:ext>
                  </a:extLst>
                </a:gridCol>
                <a:gridCol w="2139885">
                  <a:extLst>
                    <a:ext uri="{9D8B030D-6E8A-4147-A177-3AD203B41FA5}">
                      <a16:colId xmlns:a16="http://schemas.microsoft.com/office/drawing/2014/main" val="3840715656"/>
                    </a:ext>
                  </a:extLst>
                </a:gridCol>
                <a:gridCol w="2139885">
                  <a:extLst>
                    <a:ext uri="{9D8B030D-6E8A-4147-A177-3AD203B41FA5}">
                      <a16:colId xmlns:a16="http://schemas.microsoft.com/office/drawing/2014/main" val="1095566415"/>
                    </a:ext>
                  </a:extLst>
                </a:gridCol>
              </a:tblGrid>
              <a:tr h="34617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183776"/>
                  </a:ext>
                </a:extLst>
              </a:tr>
              <a:tr h="606888">
                <a:tc gridSpan="2"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3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22.02.2023 - 22.02.2023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061034"/>
                  </a:ext>
                </a:extLst>
              </a:tr>
              <a:tr h="346176"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764351"/>
                  </a:ext>
                </a:extLst>
              </a:tr>
              <a:tr h="346176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2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1 074,00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77442"/>
                  </a:ext>
                </a:extLst>
              </a:tr>
              <a:tr h="346176">
                <a:tc gridSpan="2"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2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1 074,00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009599"/>
                  </a:ext>
                </a:extLst>
              </a:tr>
              <a:tr h="34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66714"/>
                  </a:ext>
                </a:extLst>
              </a:tr>
              <a:tr h="34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489500"/>
                  </a:ext>
                </a:extLst>
              </a:tr>
              <a:tr h="34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160401"/>
                  </a:ext>
                </a:extLst>
              </a:tr>
              <a:tr h="34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553634"/>
                  </a:ext>
                </a:extLst>
              </a:tr>
              <a:tr h="34617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366879"/>
                  </a:ext>
                </a:extLst>
              </a:tr>
              <a:tr h="346176">
                <a:tc gridSpan="2"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БАИ </a:t>
                      </a:r>
                      <a:r>
                        <a:rPr lang="bg-BG" sz="1300">
                          <a:effectLst/>
                        </a:rPr>
                        <a:t>( </a:t>
                      </a:r>
                      <a:r>
                        <a:rPr lang="bg-BG" sz="1300" smtClean="0">
                          <a:effectLst/>
                        </a:rPr>
                        <a:t>074 </a:t>
                      </a:r>
                      <a:r>
                        <a:rPr lang="bg-BG" sz="130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3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22.02.2023 - 22.02.2023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156159"/>
                  </a:ext>
                </a:extLst>
              </a:tr>
              <a:tr h="346176"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831436"/>
                  </a:ext>
                </a:extLst>
              </a:tr>
              <a:tr h="346176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2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1 074,00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3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734933"/>
                  </a:ext>
                </a:extLst>
              </a:tr>
              <a:tr h="346176">
                <a:tc gridSpan="2"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2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1 074,00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3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290686"/>
                  </a:ext>
                </a:extLst>
              </a:tr>
              <a:tr h="34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144715"/>
                  </a:ext>
                </a:extLst>
              </a:tr>
              <a:tr h="34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545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402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2023-02-22T06:33:52Z</dcterms:created>
  <dcterms:modified xsi:type="dcterms:W3CDTF">2023-02-22T06:34:39Z</dcterms:modified>
</cp:coreProperties>
</file>