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2DEC-6384-43A1-AABE-07B0438C82F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62F5-ACF2-423C-BFEF-E9BC46D60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860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2DEC-6384-43A1-AABE-07B0438C82F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62F5-ACF2-423C-BFEF-E9BC46D60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7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2DEC-6384-43A1-AABE-07B0438C82F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62F5-ACF2-423C-BFEF-E9BC46D60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3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2DEC-6384-43A1-AABE-07B0438C82F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62F5-ACF2-423C-BFEF-E9BC46D60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13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2DEC-6384-43A1-AABE-07B0438C82F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62F5-ACF2-423C-BFEF-E9BC46D60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22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2DEC-6384-43A1-AABE-07B0438C82F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62F5-ACF2-423C-BFEF-E9BC46D60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89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2DEC-6384-43A1-AABE-07B0438C82F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62F5-ACF2-423C-BFEF-E9BC46D60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46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2DEC-6384-43A1-AABE-07B0438C82F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62F5-ACF2-423C-BFEF-E9BC46D60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2DEC-6384-43A1-AABE-07B0438C82F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62F5-ACF2-423C-BFEF-E9BC46D60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6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2DEC-6384-43A1-AABE-07B0438C82F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62F5-ACF2-423C-BFEF-E9BC46D60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652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62DEC-6384-43A1-AABE-07B0438C82F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A62F5-ACF2-423C-BFEF-E9BC46D60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540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62DEC-6384-43A1-AABE-07B0438C82F4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A62F5-ACF2-423C-BFEF-E9BC46D60D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7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531432"/>
              </p:ext>
            </p:extLst>
          </p:nvPr>
        </p:nvGraphicFramePr>
        <p:xfrm>
          <a:off x="669302" y="329934"/>
          <a:ext cx="10944520" cy="5847030"/>
        </p:xfrm>
        <a:graphic>
          <a:graphicData uri="http://schemas.openxmlformats.org/drawingml/2006/table">
            <a:tbl>
              <a:tblPr/>
              <a:tblGrid>
                <a:gridCol w="2188904">
                  <a:extLst>
                    <a:ext uri="{9D8B030D-6E8A-4147-A177-3AD203B41FA5}">
                      <a16:colId xmlns:a16="http://schemas.microsoft.com/office/drawing/2014/main" val="2068352025"/>
                    </a:ext>
                  </a:extLst>
                </a:gridCol>
                <a:gridCol w="2188904">
                  <a:extLst>
                    <a:ext uri="{9D8B030D-6E8A-4147-A177-3AD203B41FA5}">
                      <a16:colId xmlns:a16="http://schemas.microsoft.com/office/drawing/2014/main" val="1285972888"/>
                    </a:ext>
                  </a:extLst>
                </a:gridCol>
                <a:gridCol w="2188904">
                  <a:extLst>
                    <a:ext uri="{9D8B030D-6E8A-4147-A177-3AD203B41FA5}">
                      <a16:colId xmlns:a16="http://schemas.microsoft.com/office/drawing/2014/main" val="495007796"/>
                    </a:ext>
                  </a:extLst>
                </a:gridCol>
                <a:gridCol w="2188904">
                  <a:extLst>
                    <a:ext uri="{9D8B030D-6E8A-4147-A177-3AD203B41FA5}">
                      <a16:colId xmlns:a16="http://schemas.microsoft.com/office/drawing/2014/main" val="2230082004"/>
                    </a:ext>
                  </a:extLst>
                </a:gridCol>
                <a:gridCol w="2188904">
                  <a:extLst>
                    <a:ext uri="{9D8B030D-6E8A-4147-A177-3AD203B41FA5}">
                      <a16:colId xmlns:a16="http://schemas.microsoft.com/office/drawing/2014/main" val="1753815726"/>
                    </a:ext>
                  </a:extLst>
                </a:gridCol>
              </a:tblGrid>
              <a:tr h="33411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78694"/>
                  </a:ext>
                </a:extLst>
              </a:tr>
              <a:tr h="584703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21.02.2023 - 21.02.2023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581242"/>
                  </a:ext>
                </a:extLst>
              </a:tr>
              <a:tr h="334116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986825"/>
                  </a:ext>
                </a:extLst>
              </a:tr>
              <a:tr h="334116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1 055,63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730215"/>
                  </a:ext>
                </a:extLst>
              </a:tr>
              <a:tr h="334116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1 055,63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761750"/>
                  </a:ext>
                </a:extLst>
              </a:tr>
              <a:tr h="334116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02716"/>
                  </a:ext>
                </a:extLst>
              </a:tr>
              <a:tr h="334116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910019"/>
                  </a:ext>
                </a:extLst>
              </a:tr>
              <a:tr h="334116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522423"/>
                  </a:ext>
                </a:extLst>
              </a:tr>
              <a:tr h="334116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895244"/>
                  </a:ext>
                </a:extLst>
              </a:tr>
              <a:tr h="334116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561641"/>
                  </a:ext>
                </a:extLst>
              </a:tr>
              <a:tr h="584703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М-во на </a:t>
                      </a:r>
                      <a:r>
                        <a:rPr lang="ru-RU" sz="1200" dirty="0" err="1">
                          <a:effectLst/>
                        </a:rPr>
                        <a:t>иновациите</a:t>
                      </a:r>
                      <a:r>
                        <a:rPr lang="ru-RU" sz="1200" dirty="0">
                          <a:effectLst/>
                        </a:rPr>
                        <a:t> и </a:t>
                      </a:r>
                      <a:r>
                        <a:rPr lang="ru-RU" sz="1200" dirty="0" err="1">
                          <a:effectLst/>
                        </a:rPr>
                        <a:t>растежа</a:t>
                      </a:r>
                      <a:r>
                        <a:rPr lang="ru-RU" sz="1200">
                          <a:effectLst/>
                        </a:rPr>
                        <a:t>-ЦУ </a:t>
                      </a:r>
                      <a:r>
                        <a:rPr lang="ru-RU" sz="1200">
                          <a:effectLst/>
                        </a:rPr>
                        <a:t>( </a:t>
                      </a:r>
                      <a:r>
                        <a:rPr lang="ru-RU" sz="1200" smtClean="0">
                          <a:effectLst/>
                        </a:rPr>
                        <a:t>074 </a:t>
                      </a:r>
                      <a:r>
                        <a:rPr lang="ru-RU" sz="1200">
                          <a:effectLst/>
                        </a:rPr>
                        <a:t>)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21.02.2023 - 21.02.2023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605715"/>
                  </a:ext>
                </a:extLst>
              </a:tr>
              <a:tr h="334116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170297"/>
                  </a:ext>
                </a:extLst>
              </a:tr>
              <a:tr h="334116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1 055,63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8670"/>
                  </a:ext>
                </a:extLst>
              </a:tr>
              <a:tr h="334116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1 055,63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598594"/>
                  </a:ext>
                </a:extLst>
              </a:tr>
              <a:tr h="334116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810619"/>
                  </a:ext>
                </a:extLst>
              </a:tr>
              <a:tr h="334116"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F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652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571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2023-02-21T06:34:52Z</dcterms:created>
  <dcterms:modified xsi:type="dcterms:W3CDTF">2023-02-21T06:35:34Z</dcterms:modified>
</cp:coreProperties>
</file>